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35"/>
  </p:notesMasterIdLst>
  <p:sldIdLst>
    <p:sldId id="834" r:id="rId4"/>
    <p:sldId id="683" r:id="rId5"/>
    <p:sldId id="858" r:id="rId6"/>
    <p:sldId id="665" r:id="rId7"/>
    <p:sldId id="914" r:id="rId8"/>
    <p:sldId id="929" r:id="rId9"/>
    <p:sldId id="926" r:id="rId10"/>
    <p:sldId id="927" r:id="rId11"/>
    <p:sldId id="915" r:id="rId12"/>
    <p:sldId id="930" r:id="rId13"/>
    <p:sldId id="931" r:id="rId14"/>
    <p:sldId id="932" r:id="rId15"/>
    <p:sldId id="940" r:id="rId16"/>
    <p:sldId id="916" r:id="rId17"/>
    <p:sldId id="924" r:id="rId18"/>
    <p:sldId id="933" r:id="rId19"/>
    <p:sldId id="935" r:id="rId20"/>
    <p:sldId id="936" r:id="rId21"/>
    <p:sldId id="937" r:id="rId22"/>
    <p:sldId id="913" r:id="rId23"/>
    <p:sldId id="917" r:id="rId24"/>
    <p:sldId id="918" r:id="rId25"/>
    <p:sldId id="919" r:id="rId26"/>
    <p:sldId id="920" r:id="rId27"/>
    <p:sldId id="921" r:id="rId28"/>
    <p:sldId id="922" r:id="rId29"/>
    <p:sldId id="939" r:id="rId30"/>
    <p:sldId id="938" r:id="rId31"/>
    <p:sldId id="923" r:id="rId32"/>
    <p:sldId id="934" r:id="rId33"/>
    <p:sldId id="802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96C79-41B2-4651-842B-BAAD9916EEAD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67523-A1D3-400E-973E-B92CA1194A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118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9F2A00-BE8E-4CC2-8090-5D4D3180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84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89A17-F2E6-F744-B9DB-B5BE8D188B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3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252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966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69B-77E5-FA5D-9799-718BD7AB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C5368-2798-10A3-EDB0-B606057C0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2BC53-8994-E448-2A6F-51D234A2C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503E1-22BE-5C38-D687-B47A14EA8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3838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B1B05-36BD-E593-FC35-0D70282C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A8A8F-E10E-253A-D085-697171F6E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199C6-FC02-19BB-85CA-7C5D839E5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086F-2E83-F6E4-35A0-DB2F75F18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928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894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0FFB3-5E5A-819A-89AC-F234DBDA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787EA-9EA1-C095-9454-13800CF4D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769E0-6349-93EB-AE4C-FEE833479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B5E33-618D-CE60-1816-36783086A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67523-A1D3-400E-973E-B92CA1194ADD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33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9F2A00-BE8E-4CC2-8090-5D4D3180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16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EEDC-D314-437D-B451-96791FF2D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A48CF-2076-4734-BD4D-8159FCCF1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FE411-BF55-4796-9C96-3782A988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85FB-4801-4C8E-A127-341941E1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1E7E-6B06-4AD9-AD42-984D448A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58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15BC-34D0-46C6-9190-4AAA0063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DED0E-58D1-47B4-938F-BEEE5FF5F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623C-AF21-4D63-B13E-56D056DB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FC6E5-FF11-4FBE-8EDF-CDE2DC99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5F140-3CAA-46A7-B4D2-D87BBBF4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092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5588A6-99E9-4D2B-A400-0FEF4A743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EF1F9-C162-484E-B6DF-8483D6405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DFE62-B08E-4CC3-B653-12441403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01F3-62DF-4A04-9E92-436AFCEF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062A-5B56-4ADB-83A4-B59D6F54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3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35F91-DF31-40B8-906B-15C887701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515B4-877C-45A0-913A-6C2AABBA0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22CA-F1B3-4179-9C73-49EF542A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DF6B3-139D-47CF-8335-C962AA39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6AF60-A0A1-4910-9748-61CA7C54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5579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74B7-DF90-4F6C-A769-C4D22A1A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7965-02E2-4C3B-935F-569AB129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86F7A-AAAB-4620-BE75-CEB9BA15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F431D-6196-4BC1-B0E5-A28B5A0C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D5286-EBB3-4004-BD1B-843F3A05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055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D2F4-9766-4FA0-91D2-FAEE46A4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7F816-409B-40B9-8E8E-25A1612B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D6FA4-45B2-4F06-A028-0F1655E2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F7D76-09C0-4169-A79F-1F8BD2CD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6FD6C-0B0C-4026-8CE5-992A845B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99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B3E0-1832-40F4-99CC-FA41848B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291C-2F34-4644-9417-FF79FF94A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069CC-73CE-4B3B-90A1-56D35FB63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B9DB4-7752-4692-968E-5CC5E126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3D955-4064-47B3-8608-525694EA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DC0D8-B79D-41BA-9146-C09C1CD2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53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42C7-7A82-4101-9002-694EDF9D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359CE-46D0-4D81-A8FD-3A78D8819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47282-1D1C-4E6B-89B9-52AB1598E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DD7B4-D7DB-4A0B-938D-0EB8319BF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AA9A8-45AB-4699-B7D8-1F618A000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2FBF1-3741-4CC9-B3CA-239612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ED3E2-FA21-45EA-ABF7-A11920CC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4C302-14EA-44B0-B580-ED1CE7F0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4374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F9AF-3BE3-44AD-BEB0-848C08FC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4E7DD-4741-40F1-9FF2-043544B7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634B4-8119-4662-890B-C22E6983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266D-44D7-484B-BA82-6F85415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4208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974CA-62CA-4EA1-84AD-C46C848E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FA528-2F94-47E2-BB4A-97AB2B2E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E4EF3-ECFB-40AB-B0CB-EE206CFF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4538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62B3-AC26-4BA2-B5DC-087C9B12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ECDB0-D38D-4803-B7EE-F24B48937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097B8-FC3A-404F-978F-EEF54F37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CB848-08A8-4A08-8455-99EDEF03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B0A7A-3BA9-4785-923D-ABB4CAF0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0D428-9B27-40BC-AD37-9F49452E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79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7AB2-E632-43CF-A9A1-4FD97913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D5764-D99D-4732-9FDB-F74E644C2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C165-A0D7-49EE-9EAA-93DAA2EC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A430-9DCD-4CC7-9A1C-72F94634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73EDD-1832-4873-BFBD-B943130B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7806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B4DC-0380-4F5A-94CC-5A4C039B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78008-BABC-4086-9691-72C485F08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3EFA3-2F23-4915-9285-DD13E922F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9FE6E-D26D-415B-BA5A-D6C278D1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FF438-8F55-443E-ABE3-0612D27B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76D80-022B-4289-A957-76AA2466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3215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B2C-4453-4C2B-BFD2-44CC553C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FB173-96D2-49CD-957F-7D935AED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A391-3CB7-4C45-94B2-035604AA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18F4D-5ACD-4B3D-9B35-D29D3922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E91E-BD94-4C13-90C1-1C922F95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825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F0BDE-191A-4D42-AE02-B3042BA7C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DBC1B-A72F-4072-97E2-D444A0E56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0A91B-E80B-4442-8A71-732C0F78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3C70-0F99-4111-AC91-2AA2FC12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059EF-1483-4E65-A6C6-D07B00EE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1973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4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38284"/>
      </p:ext>
    </p:extLst>
  </p:cSld>
  <p:clrMapOvr>
    <a:masterClrMapping/>
  </p:clrMapOvr>
  <p:transition spd="slow" advTm="2000">
    <p:cover dir="d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82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3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13333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534160"/>
            <a:ext cx="12192000" cy="5323840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8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8627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486012" y="692079"/>
            <a:ext cx="3219973" cy="3219973"/>
          </a:xfrm>
          <a:custGeom>
            <a:avLst/>
            <a:gdLst>
              <a:gd name="connsiteX0" fmla="*/ 2467620 w 4935242"/>
              <a:gd name="connsiteY0" fmla="*/ 1233811 h 4935242"/>
              <a:gd name="connsiteX1" fmla="*/ 1233810 w 4935242"/>
              <a:gd name="connsiteY1" fmla="*/ 2467621 h 4935242"/>
              <a:gd name="connsiteX2" fmla="*/ 2467620 w 4935242"/>
              <a:gd name="connsiteY2" fmla="*/ 3701431 h 4935242"/>
              <a:gd name="connsiteX3" fmla="*/ 3701430 w 4935242"/>
              <a:gd name="connsiteY3" fmla="*/ 2467621 h 4935242"/>
              <a:gd name="connsiteX4" fmla="*/ 2467620 w 4935242"/>
              <a:gd name="connsiteY4" fmla="*/ 1233811 h 4935242"/>
              <a:gd name="connsiteX5" fmla="*/ 2467621 w 4935242"/>
              <a:gd name="connsiteY5" fmla="*/ 0 h 4935242"/>
              <a:gd name="connsiteX6" fmla="*/ 4935242 w 4935242"/>
              <a:gd name="connsiteY6" fmla="*/ 2467621 h 4935242"/>
              <a:gd name="connsiteX7" fmla="*/ 2467621 w 4935242"/>
              <a:gd name="connsiteY7" fmla="*/ 4935242 h 4935242"/>
              <a:gd name="connsiteX8" fmla="*/ 0 w 4935242"/>
              <a:gd name="connsiteY8" fmla="*/ 2467621 h 4935242"/>
              <a:gd name="connsiteX9" fmla="*/ 2467621 w 4935242"/>
              <a:gd name="connsiteY9" fmla="*/ 0 h 49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5242" h="4935242">
                <a:moveTo>
                  <a:pt x="2467620" y="1233811"/>
                </a:moveTo>
                <a:cubicBezTo>
                  <a:pt x="1786206" y="1233811"/>
                  <a:pt x="1233810" y="1786207"/>
                  <a:pt x="1233810" y="2467621"/>
                </a:cubicBezTo>
                <a:cubicBezTo>
                  <a:pt x="1233810" y="3149035"/>
                  <a:pt x="1786206" y="3701431"/>
                  <a:pt x="2467620" y="3701431"/>
                </a:cubicBezTo>
                <a:cubicBezTo>
                  <a:pt x="3149034" y="3701431"/>
                  <a:pt x="3701430" y="3149035"/>
                  <a:pt x="3701430" y="2467621"/>
                </a:cubicBezTo>
                <a:cubicBezTo>
                  <a:pt x="3701430" y="1786207"/>
                  <a:pt x="3149034" y="1233811"/>
                  <a:pt x="2467620" y="1233811"/>
                </a:cubicBezTo>
                <a:close/>
                <a:moveTo>
                  <a:pt x="2467621" y="0"/>
                </a:moveTo>
                <a:cubicBezTo>
                  <a:pt x="3830450" y="0"/>
                  <a:pt x="4935242" y="1104792"/>
                  <a:pt x="4935242" y="2467621"/>
                </a:cubicBezTo>
                <a:cubicBezTo>
                  <a:pt x="4935242" y="3830450"/>
                  <a:pt x="3830450" y="4935242"/>
                  <a:pt x="2467621" y="4935242"/>
                </a:cubicBezTo>
                <a:cubicBezTo>
                  <a:pt x="1104792" y="4935242"/>
                  <a:pt x="0" y="3830450"/>
                  <a:pt x="0" y="2467621"/>
                </a:cubicBezTo>
                <a:cubicBezTo>
                  <a:pt x="0" y="1104792"/>
                  <a:pt x="1104792" y="0"/>
                  <a:pt x="246762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56166" y="1542537"/>
            <a:ext cx="1479666" cy="1479666"/>
          </a:xfrm>
          <a:custGeom>
            <a:avLst/>
            <a:gdLst>
              <a:gd name="connsiteX0" fmla="*/ 739833 w 1479666"/>
              <a:gd name="connsiteY0" fmla="*/ 0 h 1479666"/>
              <a:gd name="connsiteX1" fmla="*/ 1479666 w 1479666"/>
              <a:gd name="connsiteY1" fmla="*/ 739833 h 1479666"/>
              <a:gd name="connsiteX2" fmla="*/ 739833 w 1479666"/>
              <a:gd name="connsiteY2" fmla="*/ 1479666 h 1479666"/>
              <a:gd name="connsiteX3" fmla="*/ 0 w 1479666"/>
              <a:gd name="connsiteY3" fmla="*/ 739833 h 1479666"/>
              <a:gd name="connsiteX4" fmla="*/ 739833 w 1479666"/>
              <a:gd name="connsiteY4" fmla="*/ 0 h 147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666" h="1479666">
                <a:moveTo>
                  <a:pt x="739833" y="0"/>
                </a:moveTo>
                <a:cubicBezTo>
                  <a:pt x="1148431" y="0"/>
                  <a:pt x="1479666" y="331235"/>
                  <a:pt x="1479666" y="739833"/>
                </a:cubicBezTo>
                <a:cubicBezTo>
                  <a:pt x="1479666" y="1148431"/>
                  <a:pt x="1148431" y="1479666"/>
                  <a:pt x="739833" y="1479666"/>
                </a:cubicBezTo>
                <a:cubicBezTo>
                  <a:pt x="331235" y="1479666"/>
                  <a:pt x="0" y="1148431"/>
                  <a:pt x="0" y="739833"/>
                </a:cubicBezTo>
                <a:cubicBezTo>
                  <a:pt x="0" y="331235"/>
                  <a:pt x="331235" y="0"/>
                  <a:pt x="739833" y="0"/>
                </a:cubicBezTo>
                <a:close/>
              </a:path>
            </a:pathLst>
          </a:custGeom>
          <a:pattFill prst="pct5">
            <a:fgClr>
              <a:schemeClr val="tx1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6541" y="3873733"/>
            <a:ext cx="2601739" cy="471202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365449" y="4344935"/>
            <a:ext cx="2601739" cy="29935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</a:t>
            </a:r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599264"/>
      </p:ext>
    </p:extLst>
  </p:cSld>
  <p:clrMapOvr>
    <a:masterClrMapping/>
  </p:clrMapOvr>
  <p:transition spd="slow" advTm="2000">
    <p:cover dir="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60554" y="176795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42011" y="3377288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60553" y="498662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55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931043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912847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77057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85288176"/>
      </p:ext>
    </p:extLst>
  </p:cSld>
  <p:clrMapOvr>
    <a:masterClrMapping/>
  </p:clrMapOvr>
  <p:transition spd="slow" advTm="2000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D076-DEB7-4022-98B1-AAD02B8E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ACF1-D135-41D7-AD16-7BEAE8E66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CA7B8-2D8C-4FCD-A6C9-E2BE02FE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78F9-4C21-4982-B62F-FADD5E63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9CBE-B0F1-483D-8D69-0879716E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59955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5354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0518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957639919"/>
      </p:ext>
    </p:extLst>
  </p:cSld>
  <p:clrMapOvr>
    <a:masterClrMapping/>
  </p:clrMapOvr>
  <p:transition spd="slow" advTm="2000">
    <p:cover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09409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380258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39565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37" y="3717013"/>
            <a:ext cx="2850354" cy="89593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035733" y="4612943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01144833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064334285"/>
      </p:ext>
    </p:extLst>
  </p:cSld>
  <p:clrMapOvr>
    <a:masterClrMapping/>
  </p:clrMapOvr>
  <p:transition spd="slow" advTm="2000">
    <p:cover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6434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82238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05940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50944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5881-B972-4D89-916E-921BBB99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969FC-FF25-4E8A-9445-868A95ED2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D5011-F39A-411C-8075-E007A27B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05D6A-C887-409F-8736-6C57E1DC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A5D54-B085-4DA9-B365-486C5F52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F7AEA-D063-439B-BB6A-92796769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31129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11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28486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6196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27258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45079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549193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880936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49161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91592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42554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FC60-7D33-4CF7-9BB0-1E534A7C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2E5A8-EA66-44DB-85F4-A94434BA7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91E20-9E45-4F7A-824E-5DE7E005F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75AE5-2448-4C2F-9C46-214D8C77B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42AE3-B6F9-4BE7-957E-9D08D5E5B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B0AB7-BB2F-4A34-AF07-528027E3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12FC39-6015-4199-B449-56AB65BA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24F8-B863-4F10-82FF-60D0911E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34650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2" y="456502"/>
            <a:ext cx="8894481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680733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64155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193678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67027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4024791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568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2075344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2547673850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4062151370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50C-2EA3-409E-AF5F-3B60E68C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0B852-05A7-46BF-B517-A9B0D442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D568B-45D6-431F-895C-08E93C6B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B9AE8-E352-464F-B367-A16BB373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9953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830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1"/>
          </p:nvPr>
        </p:nvSpPr>
        <p:spPr>
          <a:xfrm>
            <a:off x="5114926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2"/>
          </p:nvPr>
        </p:nvSpPr>
        <p:spPr>
          <a:xfrm>
            <a:off x="859155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316298547"/>
      </p:ext>
    </p:extLst>
  </p:cSld>
  <p:clrMapOvr>
    <a:masterClrMapping/>
  </p:clrMapOvr>
  <p:transition spd="med" advClick="0" advTm="2000">
    <p:push dir="d"/>
  </p:transition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pos="14484">
          <p15:clr>
            <a:srgbClr val="FBAE40"/>
          </p15:clr>
        </p15:guide>
        <p15:guide id="4" pos="87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34001" y="3515822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713914" y="1"/>
            <a:ext cx="1962568" cy="334724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854290" y="1379913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8854290" y="3515822"/>
            <a:ext cx="1957798" cy="3342178"/>
          </a:xfrm>
        </p:spPr>
        <p:txBody>
          <a:bodyPr/>
          <a:lstStyle/>
          <a:p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780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Portfoli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8"/>
          <p:cNvSpPr/>
          <p:nvPr userDrawn="1"/>
        </p:nvSpPr>
        <p:spPr>
          <a:xfrm>
            <a:off x="8838632" y="2117"/>
            <a:ext cx="335336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1378" y="914400"/>
            <a:ext cx="2827267" cy="252198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492548" cy="2521389"/>
          </a:xfrm>
          <a:custGeom>
            <a:avLst/>
            <a:gdLst>
              <a:gd name="connsiteX0" fmla="*/ 0 w 5334606"/>
              <a:gd name="connsiteY0" fmla="*/ 0 h 2521389"/>
              <a:gd name="connsiteX1" fmla="*/ 5334606 w 5334606"/>
              <a:gd name="connsiteY1" fmla="*/ 0 h 2521389"/>
              <a:gd name="connsiteX2" fmla="*/ 5334606 w 5334606"/>
              <a:gd name="connsiteY2" fmla="*/ 2521389 h 2521389"/>
              <a:gd name="connsiteX3" fmla="*/ 0 w 5334606"/>
              <a:gd name="connsiteY3" fmla="*/ 2521389 h 25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2521389">
                <a:moveTo>
                  <a:pt x="0" y="0"/>
                </a:moveTo>
                <a:lnTo>
                  <a:pt x="5334606" y="0"/>
                </a:lnTo>
                <a:lnTo>
                  <a:pt x="5334606" y="2521389"/>
                </a:lnTo>
                <a:lnTo>
                  <a:pt x="0" y="252138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1378" y="3431811"/>
            <a:ext cx="2827268" cy="2540011"/>
          </a:xfrm>
          <a:custGeom>
            <a:avLst/>
            <a:gdLst>
              <a:gd name="connsiteX0" fmla="*/ 0 w 2819401"/>
              <a:gd name="connsiteY0" fmla="*/ 0 h 2540011"/>
              <a:gd name="connsiteX1" fmla="*/ 2819401 w 2819401"/>
              <a:gd name="connsiteY1" fmla="*/ 0 h 2540011"/>
              <a:gd name="connsiteX2" fmla="*/ 2819401 w 2819401"/>
              <a:gd name="connsiteY2" fmla="*/ 2540011 h 2540011"/>
              <a:gd name="connsiteX3" fmla="*/ 0 w 2819401"/>
              <a:gd name="connsiteY3" fmla="*/ 2540011 h 254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11">
                <a:moveTo>
                  <a:pt x="0" y="0"/>
                </a:moveTo>
                <a:lnTo>
                  <a:pt x="2819401" y="0"/>
                </a:lnTo>
                <a:lnTo>
                  <a:pt x="2819401" y="2540011"/>
                </a:lnTo>
                <a:lnTo>
                  <a:pt x="0" y="254001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5394" y="3431813"/>
            <a:ext cx="2827266" cy="2540009"/>
          </a:xfrm>
          <a:custGeom>
            <a:avLst/>
            <a:gdLst>
              <a:gd name="connsiteX0" fmla="*/ 0 w 2819401"/>
              <a:gd name="connsiteY0" fmla="*/ 0 h 2540009"/>
              <a:gd name="connsiteX1" fmla="*/ 2819401 w 2819401"/>
              <a:gd name="connsiteY1" fmla="*/ 0 h 2540009"/>
              <a:gd name="connsiteX2" fmla="*/ 2819401 w 2819401"/>
              <a:gd name="connsiteY2" fmla="*/ 2540009 h 2540009"/>
              <a:gd name="connsiteX3" fmla="*/ 0 w 2819401"/>
              <a:gd name="connsiteY3" fmla="*/ 2540009 h 254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09">
                <a:moveTo>
                  <a:pt x="0" y="0"/>
                </a:moveTo>
                <a:lnTo>
                  <a:pt x="2819401" y="0"/>
                </a:lnTo>
                <a:lnTo>
                  <a:pt x="2819401" y="2540009"/>
                </a:lnTo>
                <a:lnTo>
                  <a:pt x="0" y="254000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" y="914399"/>
            <a:ext cx="3271378" cy="2521987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0" y="3428998"/>
            <a:ext cx="1659156" cy="2542824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659156" y="3432284"/>
            <a:ext cx="1612222" cy="2539538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922660" y="3436386"/>
            <a:ext cx="2665282" cy="253543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7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Portfoli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5767" y="537029"/>
            <a:ext cx="2219325" cy="57766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31206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921828" y="3483428"/>
            <a:ext cx="5762172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921828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31206" y="34834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25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1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356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70629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06123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6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440488" y="0"/>
            <a:ext cx="5751512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01459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DBB43-4D14-484F-BC64-378E0A00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5BEDE-C771-486C-8A62-C2CBAF9F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55C9-B7CD-427A-9AF2-A7747DC2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58008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7621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82688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_Top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45868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E15F8EEF-21E0-42F0-A314-094A8D71B0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4661" y="2544097"/>
            <a:ext cx="7622679" cy="1769806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861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4F282935-BCB2-497F-8C76-3ED8A2C561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624137"/>
            <a:ext cx="12192000" cy="3322638"/>
          </a:xfrm>
          <a:custGeom>
            <a:avLst/>
            <a:gdLst>
              <a:gd name="connsiteX0" fmla="*/ 8949531 w 12192000"/>
              <a:gd name="connsiteY0" fmla="*/ 0 h 3322638"/>
              <a:gd name="connsiteX1" fmla="*/ 8987631 w 12192000"/>
              <a:gd name="connsiteY1" fmla="*/ 0 h 3322638"/>
              <a:gd name="connsiteX2" fmla="*/ 9025731 w 12192000"/>
              <a:gd name="connsiteY2" fmla="*/ 1587 h 3322638"/>
              <a:gd name="connsiteX3" fmla="*/ 9065419 w 12192000"/>
              <a:gd name="connsiteY3" fmla="*/ 3174 h 3322638"/>
              <a:gd name="connsiteX4" fmla="*/ 9103519 w 12192000"/>
              <a:gd name="connsiteY4" fmla="*/ 6349 h 3322638"/>
              <a:gd name="connsiteX5" fmla="*/ 9143206 w 12192000"/>
              <a:gd name="connsiteY5" fmla="*/ 9523 h 3322638"/>
              <a:gd name="connsiteX6" fmla="*/ 9182894 w 12192000"/>
              <a:gd name="connsiteY6" fmla="*/ 15078 h 3322638"/>
              <a:gd name="connsiteX7" fmla="*/ 9263062 w 12192000"/>
              <a:gd name="connsiteY7" fmla="*/ 27775 h 3322638"/>
              <a:gd name="connsiteX8" fmla="*/ 9345612 w 12192000"/>
              <a:gd name="connsiteY8" fmla="*/ 42852 h 3322638"/>
              <a:gd name="connsiteX9" fmla="*/ 9428162 w 12192000"/>
              <a:gd name="connsiteY9" fmla="*/ 62691 h 3322638"/>
              <a:gd name="connsiteX10" fmla="*/ 9512300 w 12192000"/>
              <a:gd name="connsiteY10" fmla="*/ 84118 h 3322638"/>
              <a:gd name="connsiteX11" fmla="*/ 9595644 w 12192000"/>
              <a:gd name="connsiteY11" fmla="*/ 107131 h 3322638"/>
              <a:gd name="connsiteX12" fmla="*/ 9679781 w 12192000"/>
              <a:gd name="connsiteY12" fmla="*/ 134112 h 3322638"/>
              <a:gd name="connsiteX13" fmla="*/ 9763919 w 12192000"/>
              <a:gd name="connsiteY13" fmla="*/ 161886 h 3322638"/>
              <a:gd name="connsiteX14" fmla="*/ 9847262 w 12192000"/>
              <a:gd name="connsiteY14" fmla="*/ 190455 h 3322638"/>
              <a:gd name="connsiteX15" fmla="*/ 9929812 w 12192000"/>
              <a:gd name="connsiteY15" fmla="*/ 221404 h 3322638"/>
              <a:gd name="connsiteX16" fmla="*/ 10012362 w 12192000"/>
              <a:gd name="connsiteY16" fmla="*/ 253146 h 3322638"/>
              <a:gd name="connsiteX17" fmla="*/ 10172700 w 12192000"/>
              <a:gd name="connsiteY17" fmla="*/ 317424 h 3322638"/>
              <a:gd name="connsiteX18" fmla="*/ 10477500 w 12192000"/>
              <a:gd name="connsiteY18" fmla="*/ 442013 h 3322638"/>
              <a:gd name="connsiteX19" fmla="*/ 10616406 w 12192000"/>
              <a:gd name="connsiteY19" fmla="*/ 498356 h 3322638"/>
              <a:gd name="connsiteX20" fmla="*/ 10682288 w 12192000"/>
              <a:gd name="connsiteY20" fmla="*/ 522957 h 3322638"/>
              <a:gd name="connsiteX21" fmla="*/ 10744200 w 12192000"/>
              <a:gd name="connsiteY21" fmla="*/ 545970 h 3322638"/>
              <a:gd name="connsiteX22" fmla="*/ 10803731 w 12192000"/>
              <a:gd name="connsiteY22" fmla="*/ 565809 h 3322638"/>
              <a:gd name="connsiteX23" fmla="*/ 10860088 w 12192000"/>
              <a:gd name="connsiteY23" fmla="*/ 584061 h 3322638"/>
              <a:gd name="connsiteX24" fmla="*/ 10912475 w 12192000"/>
              <a:gd name="connsiteY24" fmla="*/ 597551 h 3322638"/>
              <a:gd name="connsiteX25" fmla="*/ 10960894 w 12192000"/>
              <a:gd name="connsiteY25" fmla="*/ 608661 h 3322638"/>
              <a:gd name="connsiteX26" fmla="*/ 11006931 w 12192000"/>
              <a:gd name="connsiteY26" fmla="*/ 615803 h 3322638"/>
              <a:gd name="connsiteX27" fmla="*/ 11052969 w 12192000"/>
              <a:gd name="connsiteY27" fmla="*/ 622152 h 3322638"/>
              <a:gd name="connsiteX28" fmla="*/ 11098212 w 12192000"/>
              <a:gd name="connsiteY28" fmla="*/ 626913 h 3322638"/>
              <a:gd name="connsiteX29" fmla="*/ 11144250 w 12192000"/>
              <a:gd name="connsiteY29" fmla="*/ 628500 h 3322638"/>
              <a:gd name="connsiteX30" fmla="*/ 11188700 w 12192000"/>
              <a:gd name="connsiteY30" fmla="*/ 630087 h 3322638"/>
              <a:gd name="connsiteX31" fmla="*/ 11232356 w 12192000"/>
              <a:gd name="connsiteY31" fmla="*/ 628500 h 3322638"/>
              <a:gd name="connsiteX32" fmla="*/ 11276806 w 12192000"/>
              <a:gd name="connsiteY32" fmla="*/ 625326 h 3322638"/>
              <a:gd name="connsiteX33" fmla="*/ 11321256 w 12192000"/>
              <a:gd name="connsiteY33" fmla="*/ 618977 h 3322638"/>
              <a:gd name="connsiteX34" fmla="*/ 11364119 w 12192000"/>
              <a:gd name="connsiteY34" fmla="*/ 612629 h 3322638"/>
              <a:gd name="connsiteX35" fmla="*/ 11406188 w 12192000"/>
              <a:gd name="connsiteY35" fmla="*/ 605487 h 3322638"/>
              <a:gd name="connsiteX36" fmla="*/ 11447462 w 12192000"/>
              <a:gd name="connsiteY36" fmla="*/ 594377 h 3322638"/>
              <a:gd name="connsiteX37" fmla="*/ 11490325 w 12192000"/>
              <a:gd name="connsiteY37" fmla="*/ 584061 h 3322638"/>
              <a:gd name="connsiteX38" fmla="*/ 11531600 w 12192000"/>
              <a:gd name="connsiteY38" fmla="*/ 570570 h 3322638"/>
              <a:gd name="connsiteX39" fmla="*/ 11571288 w 12192000"/>
              <a:gd name="connsiteY39" fmla="*/ 556286 h 3322638"/>
              <a:gd name="connsiteX40" fmla="*/ 11610975 w 12192000"/>
              <a:gd name="connsiteY40" fmla="*/ 539621 h 3322638"/>
              <a:gd name="connsiteX41" fmla="*/ 11650662 w 12192000"/>
              <a:gd name="connsiteY41" fmla="*/ 522957 h 3322638"/>
              <a:gd name="connsiteX42" fmla="*/ 11690350 w 12192000"/>
              <a:gd name="connsiteY42" fmla="*/ 503118 h 3322638"/>
              <a:gd name="connsiteX43" fmla="*/ 11728450 w 12192000"/>
              <a:gd name="connsiteY43" fmla="*/ 483279 h 3322638"/>
              <a:gd name="connsiteX44" fmla="*/ 11766550 w 12192000"/>
              <a:gd name="connsiteY44" fmla="*/ 461852 h 3322638"/>
              <a:gd name="connsiteX45" fmla="*/ 11803062 w 12192000"/>
              <a:gd name="connsiteY45" fmla="*/ 438839 h 3322638"/>
              <a:gd name="connsiteX46" fmla="*/ 11839575 w 12192000"/>
              <a:gd name="connsiteY46" fmla="*/ 415032 h 3322638"/>
              <a:gd name="connsiteX47" fmla="*/ 11874500 w 12192000"/>
              <a:gd name="connsiteY47" fmla="*/ 388845 h 3322638"/>
              <a:gd name="connsiteX48" fmla="*/ 11909425 w 12192000"/>
              <a:gd name="connsiteY48" fmla="*/ 362657 h 3322638"/>
              <a:gd name="connsiteX49" fmla="*/ 11945144 w 12192000"/>
              <a:gd name="connsiteY49" fmla="*/ 335676 h 3322638"/>
              <a:gd name="connsiteX50" fmla="*/ 11978481 w 12192000"/>
              <a:gd name="connsiteY50" fmla="*/ 306315 h 3322638"/>
              <a:gd name="connsiteX51" fmla="*/ 12011819 w 12192000"/>
              <a:gd name="connsiteY51" fmla="*/ 276159 h 3322638"/>
              <a:gd name="connsiteX52" fmla="*/ 12044362 w 12192000"/>
              <a:gd name="connsiteY52" fmla="*/ 245210 h 3322638"/>
              <a:gd name="connsiteX53" fmla="*/ 12072938 w 12192000"/>
              <a:gd name="connsiteY53" fmla="*/ 213468 h 3322638"/>
              <a:gd name="connsiteX54" fmla="*/ 12104688 w 12192000"/>
              <a:gd name="connsiteY54" fmla="*/ 180138 h 3322638"/>
              <a:gd name="connsiteX55" fmla="*/ 12134056 w 12192000"/>
              <a:gd name="connsiteY55" fmla="*/ 146015 h 3322638"/>
              <a:gd name="connsiteX56" fmla="*/ 12164219 w 12192000"/>
              <a:gd name="connsiteY56" fmla="*/ 111099 h 3322638"/>
              <a:gd name="connsiteX57" fmla="*/ 12192000 w 12192000"/>
              <a:gd name="connsiteY57" fmla="*/ 76182 h 3322638"/>
              <a:gd name="connsiteX58" fmla="*/ 12192000 w 12192000"/>
              <a:gd name="connsiteY58" fmla="*/ 3322638 h 3322638"/>
              <a:gd name="connsiteX59" fmla="*/ 0 w 12192000"/>
              <a:gd name="connsiteY59" fmla="*/ 3322638 h 3322638"/>
              <a:gd name="connsiteX60" fmla="*/ 0 w 12192000"/>
              <a:gd name="connsiteY60" fmla="*/ 1660129 h 3322638"/>
              <a:gd name="connsiteX61" fmla="*/ 38100 w 12192000"/>
              <a:gd name="connsiteY61" fmla="*/ 1611722 h 3322638"/>
              <a:gd name="connsiteX62" fmla="*/ 77788 w 12192000"/>
              <a:gd name="connsiteY62" fmla="*/ 1565695 h 3322638"/>
              <a:gd name="connsiteX63" fmla="*/ 120650 w 12192000"/>
              <a:gd name="connsiteY63" fmla="*/ 1522049 h 3322638"/>
              <a:gd name="connsiteX64" fmla="*/ 165894 w 12192000"/>
              <a:gd name="connsiteY64" fmla="*/ 1480784 h 3322638"/>
              <a:gd name="connsiteX65" fmla="*/ 213519 w 12192000"/>
              <a:gd name="connsiteY65" fmla="*/ 1441106 h 3322638"/>
              <a:gd name="connsiteX66" fmla="*/ 262731 w 12192000"/>
              <a:gd name="connsiteY66" fmla="*/ 1404602 h 3322638"/>
              <a:gd name="connsiteX67" fmla="*/ 314325 w 12192000"/>
              <a:gd name="connsiteY67" fmla="*/ 1368892 h 3322638"/>
              <a:gd name="connsiteX68" fmla="*/ 367507 w 12192000"/>
              <a:gd name="connsiteY68" fmla="*/ 1337150 h 3322638"/>
              <a:gd name="connsiteX69" fmla="*/ 422275 w 12192000"/>
              <a:gd name="connsiteY69" fmla="*/ 1308582 h 3322638"/>
              <a:gd name="connsiteX70" fmla="*/ 478631 w 12192000"/>
              <a:gd name="connsiteY70" fmla="*/ 1279220 h 3322638"/>
              <a:gd name="connsiteX71" fmla="*/ 536575 w 12192000"/>
              <a:gd name="connsiteY71" fmla="*/ 1254619 h 3322638"/>
              <a:gd name="connsiteX72" fmla="*/ 596107 w 12192000"/>
              <a:gd name="connsiteY72" fmla="*/ 1230813 h 3322638"/>
              <a:gd name="connsiteX73" fmla="*/ 657225 w 12192000"/>
              <a:gd name="connsiteY73" fmla="*/ 1210974 h 3322638"/>
              <a:gd name="connsiteX74" fmla="*/ 719931 w 12192000"/>
              <a:gd name="connsiteY74" fmla="*/ 1191135 h 3322638"/>
              <a:gd name="connsiteX75" fmla="*/ 782638 w 12192000"/>
              <a:gd name="connsiteY75" fmla="*/ 1174470 h 3322638"/>
              <a:gd name="connsiteX76" fmla="*/ 846932 w 12192000"/>
              <a:gd name="connsiteY76" fmla="*/ 1158599 h 3322638"/>
              <a:gd name="connsiteX77" fmla="*/ 910432 w 12192000"/>
              <a:gd name="connsiteY77" fmla="*/ 1146695 h 3322638"/>
              <a:gd name="connsiteX78" fmla="*/ 976313 w 12192000"/>
              <a:gd name="connsiteY78" fmla="*/ 1135585 h 3322638"/>
              <a:gd name="connsiteX79" fmla="*/ 1042194 w 12192000"/>
              <a:gd name="connsiteY79" fmla="*/ 1128443 h 3322638"/>
              <a:gd name="connsiteX80" fmla="*/ 1108869 w 12192000"/>
              <a:gd name="connsiteY80" fmla="*/ 1120508 h 3322638"/>
              <a:gd name="connsiteX81" fmla="*/ 1174750 w 12192000"/>
              <a:gd name="connsiteY81" fmla="*/ 1116540 h 3322638"/>
              <a:gd name="connsiteX82" fmla="*/ 1241425 w 12192000"/>
              <a:gd name="connsiteY82" fmla="*/ 1114953 h 3322638"/>
              <a:gd name="connsiteX83" fmla="*/ 1308894 w 12192000"/>
              <a:gd name="connsiteY83" fmla="*/ 1113366 h 3322638"/>
              <a:gd name="connsiteX84" fmla="*/ 1375569 w 12192000"/>
              <a:gd name="connsiteY84" fmla="*/ 1114953 h 3322638"/>
              <a:gd name="connsiteX85" fmla="*/ 1441450 w 12192000"/>
              <a:gd name="connsiteY85" fmla="*/ 1117333 h 3322638"/>
              <a:gd name="connsiteX86" fmla="*/ 1508919 w 12192000"/>
              <a:gd name="connsiteY86" fmla="*/ 1123682 h 3322638"/>
              <a:gd name="connsiteX87" fmla="*/ 1574007 w 12192000"/>
              <a:gd name="connsiteY87" fmla="*/ 1130030 h 3322638"/>
              <a:gd name="connsiteX88" fmla="*/ 1639888 w 12192000"/>
              <a:gd name="connsiteY88" fmla="*/ 1138760 h 3322638"/>
              <a:gd name="connsiteX89" fmla="*/ 1704182 w 12192000"/>
              <a:gd name="connsiteY89" fmla="*/ 1149869 h 3322638"/>
              <a:gd name="connsiteX90" fmla="*/ 1767681 w 12192000"/>
              <a:gd name="connsiteY90" fmla="*/ 1161773 h 3322638"/>
              <a:gd name="connsiteX91" fmla="*/ 1830388 w 12192000"/>
              <a:gd name="connsiteY91" fmla="*/ 1175263 h 3322638"/>
              <a:gd name="connsiteX92" fmla="*/ 1891507 w 12192000"/>
              <a:gd name="connsiteY92" fmla="*/ 1192722 h 3322638"/>
              <a:gd name="connsiteX93" fmla="*/ 1935957 w 12192000"/>
              <a:gd name="connsiteY93" fmla="*/ 1204625 h 3322638"/>
              <a:gd name="connsiteX94" fmla="*/ 1979613 w 12192000"/>
              <a:gd name="connsiteY94" fmla="*/ 1219703 h 3322638"/>
              <a:gd name="connsiteX95" fmla="*/ 2025650 w 12192000"/>
              <a:gd name="connsiteY95" fmla="*/ 1237955 h 3322638"/>
              <a:gd name="connsiteX96" fmla="*/ 2071688 w 12192000"/>
              <a:gd name="connsiteY96" fmla="*/ 1257794 h 3322638"/>
              <a:gd name="connsiteX97" fmla="*/ 2118519 w 12192000"/>
              <a:gd name="connsiteY97" fmla="*/ 1279220 h 3322638"/>
              <a:gd name="connsiteX98" fmla="*/ 2166144 w 12192000"/>
              <a:gd name="connsiteY98" fmla="*/ 1303820 h 3322638"/>
              <a:gd name="connsiteX99" fmla="*/ 2214563 w 12192000"/>
              <a:gd name="connsiteY99" fmla="*/ 1328421 h 3322638"/>
              <a:gd name="connsiteX100" fmla="*/ 2265363 w 12192000"/>
              <a:gd name="connsiteY100" fmla="*/ 1355402 h 3322638"/>
              <a:gd name="connsiteX101" fmla="*/ 2366169 w 12192000"/>
              <a:gd name="connsiteY101" fmla="*/ 1414919 h 3322638"/>
              <a:gd name="connsiteX102" fmla="*/ 2467769 w 12192000"/>
              <a:gd name="connsiteY102" fmla="*/ 1479197 h 3322638"/>
              <a:gd name="connsiteX103" fmla="*/ 2574925 w 12192000"/>
              <a:gd name="connsiteY103" fmla="*/ 1545856 h 3322638"/>
              <a:gd name="connsiteX104" fmla="*/ 2682875 w 12192000"/>
              <a:gd name="connsiteY104" fmla="*/ 1619657 h 3322638"/>
              <a:gd name="connsiteX105" fmla="*/ 2907507 w 12192000"/>
              <a:gd name="connsiteY105" fmla="*/ 1767260 h 3322638"/>
              <a:gd name="connsiteX106" fmla="*/ 3021807 w 12192000"/>
              <a:gd name="connsiteY106" fmla="*/ 1845028 h 3322638"/>
              <a:gd name="connsiteX107" fmla="*/ 3137694 w 12192000"/>
              <a:gd name="connsiteY107" fmla="*/ 1921210 h 3322638"/>
              <a:gd name="connsiteX108" fmla="*/ 3255169 w 12192000"/>
              <a:gd name="connsiteY108" fmla="*/ 1997392 h 3322638"/>
              <a:gd name="connsiteX109" fmla="*/ 3374232 w 12192000"/>
              <a:gd name="connsiteY109" fmla="*/ 2071987 h 3322638"/>
              <a:gd name="connsiteX110" fmla="*/ 3494882 w 12192000"/>
              <a:gd name="connsiteY110" fmla="*/ 2142614 h 3322638"/>
              <a:gd name="connsiteX111" fmla="*/ 3554413 w 12192000"/>
              <a:gd name="connsiteY111" fmla="*/ 2177530 h 3322638"/>
              <a:gd name="connsiteX112" fmla="*/ 3614738 w 12192000"/>
              <a:gd name="connsiteY112" fmla="*/ 2210860 h 3322638"/>
              <a:gd name="connsiteX113" fmla="*/ 3674269 w 12192000"/>
              <a:gd name="connsiteY113" fmla="*/ 2242602 h 3322638"/>
              <a:gd name="connsiteX114" fmla="*/ 3735388 w 12192000"/>
              <a:gd name="connsiteY114" fmla="*/ 2273551 h 3322638"/>
              <a:gd name="connsiteX115" fmla="*/ 3796507 w 12192000"/>
              <a:gd name="connsiteY115" fmla="*/ 2302119 h 3322638"/>
              <a:gd name="connsiteX116" fmla="*/ 3857625 w 12192000"/>
              <a:gd name="connsiteY116" fmla="*/ 2329894 h 3322638"/>
              <a:gd name="connsiteX117" fmla="*/ 3917157 w 12192000"/>
              <a:gd name="connsiteY117" fmla="*/ 2357669 h 3322638"/>
              <a:gd name="connsiteX118" fmla="*/ 3978275 w 12192000"/>
              <a:gd name="connsiteY118" fmla="*/ 2381475 h 3322638"/>
              <a:gd name="connsiteX119" fmla="*/ 4039394 w 12192000"/>
              <a:gd name="connsiteY119" fmla="*/ 2404489 h 3322638"/>
              <a:gd name="connsiteX120" fmla="*/ 4099719 w 12192000"/>
              <a:gd name="connsiteY120" fmla="*/ 2424328 h 3322638"/>
              <a:gd name="connsiteX121" fmla="*/ 4160838 w 12192000"/>
              <a:gd name="connsiteY121" fmla="*/ 2444167 h 3322638"/>
              <a:gd name="connsiteX122" fmla="*/ 4220369 w 12192000"/>
              <a:gd name="connsiteY122" fmla="*/ 2460831 h 3322638"/>
              <a:gd name="connsiteX123" fmla="*/ 4281488 w 12192000"/>
              <a:gd name="connsiteY123" fmla="*/ 2475115 h 3322638"/>
              <a:gd name="connsiteX124" fmla="*/ 4341019 w 12192000"/>
              <a:gd name="connsiteY124" fmla="*/ 2487019 h 3322638"/>
              <a:gd name="connsiteX125" fmla="*/ 4400550 w 12192000"/>
              <a:gd name="connsiteY125" fmla="*/ 2495748 h 3322638"/>
              <a:gd name="connsiteX126" fmla="*/ 4460081 w 12192000"/>
              <a:gd name="connsiteY126" fmla="*/ 2502097 h 3322638"/>
              <a:gd name="connsiteX127" fmla="*/ 4519613 w 12192000"/>
              <a:gd name="connsiteY127" fmla="*/ 2506858 h 3322638"/>
              <a:gd name="connsiteX128" fmla="*/ 4580731 w 12192000"/>
              <a:gd name="connsiteY128" fmla="*/ 2508445 h 3322638"/>
              <a:gd name="connsiteX129" fmla="*/ 4638675 w 12192000"/>
              <a:gd name="connsiteY129" fmla="*/ 2506858 h 3322638"/>
              <a:gd name="connsiteX130" fmla="*/ 4698206 w 12192000"/>
              <a:gd name="connsiteY130" fmla="*/ 2502097 h 3322638"/>
              <a:gd name="connsiteX131" fmla="*/ 4757738 w 12192000"/>
              <a:gd name="connsiteY131" fmla="*/ 2493367 h 3322638"/>
              <a:gd name="connsiteX132" fmla="*/ 4815681 w 12192000"/>
              <a:gd name="connsiteY132" fmla="*/ 2482258 h 3322638"/>
              <a:gd name="connsiteX133" fmla="*/ 4873625 w 12192000"/>
              <a:gd name="connsiteY133" fmla="*/ 2467180 h 3322638"/>
              <a:gd name="connsiteX134" fmla="*/ 4931569 w 12192000"/>
              <a:gd name="connsiteY134" fmla="*/ 2448928 h 3322638"/>
              <a:gd name="connsiteX135" fmla="*/ 4987925 w 12192000"/>
              <a:gd name="connsiteY135" fmla="*/ 2427502 h 3322638"/>
              <a:gd name="connsiteX136" fmla="*/ 5016501 w 12192000"/>
              <a:gd name="connsiteY136" fmla="*/ 2415598 h 3322638"/>
              <a:gd name="connsiteX137" fmla="*/ 5044282 w 12192000"/>
              <a:gd name="connsiteY137" fmla="*/ 2401314 h 3322638"/>
              <a:gd name="connsiteX138" fmla="*/ 5073650 w 12192000"/>
              <a:gd name="connsiteY138" fmla="*/ 2387824 h 3322638"/>
              <a:gd name="connsiteX139" fmla="*/ 5100638 w 12192000"/>
              <a:gd name="connsiteY139" fmla="*/ 2372746 h 3322638"/>
              <a:gd name="connsiteX140" fmla="*/ 5128419 w 12192000"/>
              <a:gd name="connsiteY140" fmla="*/ 2356081 h 3322638"/>
              <a:gd name="connsiteX141" fmla="*/ 5156995 w 12192000"/>
              <a:gd name="connsiteY141" fmla="*/ 2339417 h 3322638"/>
              <a:gd name="connsiteX142" fmla="*/ 5184776 w 12192000"/>
              <a:gd name="connsiteY142" fmla="*/ 2320371 h 3322638"/>
              <a:gd name="connsiteX143" fmla="*/ 5211763 w 12192000"/>
              <a:gd name="connsiteY143" fmla="*/ 2302119 h 3322638"/>
              <a:gd name="connsiteX144" fmla="*/ 5239545 w 12192000"/>
              <a:gd name="connsiteY144" fmla="*/ 2281487 h 3322638"/>
              <a:gd name="connsiteX145" fmla="*/ 5267325 w 12192000"/>
              <a:gd name="connsiteY145" fmla="*/ 2260061 h 3322638"/>
              <a:gd name="connsiteX146" fmla="*/ 5294313 w 12192000"/>
              <a:gd name="connsiteY146" fmla="*/ 2238634 h 3322638"/>
              <a:gd name="connsiteX147" fmla="*/ 5320506 w 12192000"/>
              <a:gd name="connsiteY147" fmla="*/ 2214034 h 3322638"/>
              <a:gd name="connsiteX148" fmla="*/ 5347494 w 12192000"/>
              <a:gd name="connsiteY148" fmla="*/ 2189434 h 3322638"/>
              <a:gd name="connsiteX149" fmla="*/ 5373688 w 12192000"/>
              <a:gd name="connsiteY149" fmla="*/ 2164040 h 3322638"/>
              <a:gd name="connsiteX150" fmla="*/ 5426869 w 12192000"/>
              <a:gd name="connsiteY150" fmla="*/ 2108490 h 3322638"/>
              <a:gd name="connsiteX151" fmla="*/ 5480844 w 12192000"/>
              <a:gd name="connsiteY151" fmla="*/ 2048974 h 3322638"/>
              <a:gd name="connsiteX152" fmla="*/ 5526088 w 12192000"/>
              <a:gd name="connsiteY152" fmla="*/ 1994218 h 3322638"/>
              <a:gd name="connsiteX153" fmla="*/ 5572126 w 12192000"/>
              <a:gd name="connsiteY153" fmla="*/ 1942636 h 3322638"/>
              <a:gd name="connsiteX154" fmla="*/ 5618163 w 12192000"/>
              <a:gd name="connsiteY154" fmla="*/ 1893436 h 3322638"/>
              <a:gd name="connsiteX155" fmla="*/ 5663406 w 12192000"/>
              <a:gd name="connsiteY155" fmla="*/ 1846616 h 3322638"/>
              <a:gd name="connsiteX156" fmla="*/ 5707856 w 12192000"/>
              <a:gd name="connsiteY156" fmla="*/ 1802176 h 3322638"/>
              <a:gd name="connsiteX157" fmla="*/ 5752307 w 12192000"/>
              <a:gd name="connsiteY157" fmla="*/ 1757737 h 3322638"/>
              <a:gd name="connsiteX158" fmla="*/ 5795963 w 12192000"/>
              <a:gd name="connsiteY158" fmla="*/ 1718059 h 3322638"/>
              <a:gd name="connsiteX159" fmla="*/ 5840413 w 12192000"/>
              <a:gd name="connsiteY159" fmla="*/ 1679174 h 3322638"/>
              <a:gd name="connsiteX160" fmla="*/ 5884863 w 12192000"/>
              <a:gd name="connsiteY160" fmla="*/ 1643464 h 3322638"/>
              <a:gd name="connsiteX161" fmla="*/ 5927725 w 12192000"/>
              <a:gd name="connsiteY161" fmla="*/ 1610135 h 3322638"/>
              <a:gd name="connsiteX162" fmla="*/ 5969794 w 12192000"/>
              <a:gd name="connsiteY162" fmla="*/ 1576805 h 3322638"/>
              <a:gd name="connsiteX163" fmla="*/ 6012656 w 12192000"/>
              <a:gd name="connsiteY163" fmla="*/ 1545856 h 3322638"/>
              <a:gd name="connsiteX164" fmla="*/ 6053931 w 12192000"/>
              <a:gd name="connsiteY164" fmla="*/ 1517288 h 3322638"/>
              <a:gd name="connsiteX165" fmla="*/ 6096794 w 12192000"/>
              <a:gd name="connsiteY165" fmla="*/ 1489513 h 3322638"/>
              <a:gd name="connsiteX166" fmla="*/ 6138069 w 12192000"/>
              <a:gd name="connsiteY166" fmla="*/ 1464119 h 3322638"/>
              <a:gd name="connsiteX167" fmla="*/ 6179344 w 12192000"/>
              <a:gd name="connsiteY167" fmla="*/ 1439519 h 3322638"/>
              <a:gd name="connsiteX168" fmla="*/ 6219031 w 12192000"/>
              <a:gd name="connsiteY168" fmla="*/ 1416506 h 3322638"/>
              <a:gd name="connsiteX169" fmla="*/ 6257131 w 12192000"/>
              <a:gd name="connsiteY169" fmla="*/ 1395080 h 3322638"/>
              <a:gd name="connsiteX170" fmla="*/ 6296819 w 12192000"/>
              <a:gd name="connsiteY170" fmla="*/ 1376828 h 3322638"/>
              <a:gd name="connsiteX171" fmla="*/ 6336506 w 12192000"/>
              <a:gd name="connsiteY171" fmla="*/ 1358576 h 3322638"/>
              <a:gd name="connsiteX172" fmla="*/ 6376194 w 12192000"/>
              <a:gd name="connsiteY172" fmla="*/ 1341911 h 3322638"/>
              <a:gd name="connsiteX173" fmla="*/ 6414294 w 12192000"/>
              <a:gd name="connsiteY173" fmla="*/ 1326833 h 3322638"/>
              <a:gd name="connsiteX174" fmla="*/ 6452394 w 12192000"/>
              <a:gd name="connsiteY174" fmla="*/ 1310962 h 3322638"/>
              <a:gd name="connsiteX175" fmla="*/ 6488906 w 12192000"/>
              <a:gd name="connsiteY175" fmla="*/ 1299059 h 3322638"/>
              <a:gd name="connsiteX176" fmla="*/ 6527006 w 12192000"/>
              <a:gd name="connsiteY176" fmla="*/ 1287155 h 3322638"/>
              <a:gd name="connsiteX177" fmla="*/ 6563519 w 12192000"/>
              <a:gd name="connsiteY177" fmla="*/ 1276046 h 3322638"/>
              <a:gd name="connsiteX178" fmla="*/ 6634956 w 12192000"/>
              <a:gd name="connsiteY178" fmla="*/ 1257794 h 3322638"/>
              <a:gd name="connsiteX179" fmla="*/ 6705600 w 12192000"/>
              <a:gd name="connsiteY179" fmla="*/ 1244303 h 3322638"/>
              <a:gd name="connsiteX180" fmla="*/ 6773863 w 12192000"/>
              <a:gd name="connsiteY180" fmla="*/ 1233193 h 3322638"/>
              <a:gd name="connsiteX181" fmla="*/ 6841331 w 12192000"/>
              <a:gd name="connsiteY181" fmla="*/ 1226051 h 3322638"/>
              <a:gd name="connsiteX182" fmla="*/ 6906419 w 12192000"/>
              <a:gd name="connsiteY182" fmla="*/ 1219703 h 3322638"/>
              <a:gd name="connsiteX183" fmla="*/ 6969125 w 12192000"/>
              <a:gd name="connsiteY183" fmla="*/ 1216529 h 3322638"/>
              <a:gd name="connsiteX184" fmla="*/ 7030244 w 12192000"/>
              <a:gd name="connsiteY184" fmla="*/ 1216529 h 3322638"/>
              <a:gd name="connsiteX185" fmla="*/ 7089775 w 12192000"/>
              <a:gd name="connsiteY185" fmla="*/ 1216529 h 3322638"/>
              <a:gd name="connsiteX186" fmla="*/ 7146131 w 12192000"/>
              <a:gd name="connsiteY186" fmla="*/ 1216529 h 3322638"/>
              <a:gd name="connsiteX187" fmla="*/ 7254875 w 12192000"/>
              <a:gd name="connsiteY187" fmla="*/ 1219703 h 3322638"/>
              <a:gd name="connsiteX188" fmla="*/ 7353300 w 12192000"/>
              <a:gd name="connsiteY188" fmla="*/ 1221290 h 3322638"/>
              <a:gd name="connsiteX189" fmla="*/ 7399338 w 12192000"/>
              <a:gd name="connsiteY189" fmla="*/ 1221290 h 3322638"/>
              <a:gd name="connsiteX190" fmla="*/ 7443788 w 12192000"/>
              <a:gd name="connsiteY190" fmla="*/ 1218116 h 3322638"/>
              <a:gd name="connsiteX191" fmla="*/ 7486650 w 12192000"/>
              <a:gd name="connsiteY191" fmla="*/ 1213354 h 3322638"/>
              <a:gd name="connsiteX192" fmla="*/ 7526338 w 12192000"/>
              <a:gd name="connsiteY192" fmla="*/ 1207799 h 3322638"/>
              <a:gd name="connsiteX193" fmla="*/ 7564438 w 12192000"/>
              <a:gd name="connsiteY193" fmla="*/ 1198277 h 3322638"/>
              <a:gd name="connsiteX194" fmla="*/ 7581106 w 12192000"/>
              <a:gd name="connsiteY194" fmla="*/ 1192722 h 3322638"/>
              <a:gd name="connsiteX195" fmla="*/ 7599363 w 12192000"/>
              <a:gd name="connsiteY195" fmla="*/ 1184786 h 3322638"/>
              <a:gd name="connsiteX196" fmla="*/ 7642225 w 12192000"/>
              <a:gd name="connsiteY196" fmla="*/ 1164947 h 3322638"/>
              <a:gd name="connsiteX197" fmla="*/ 7680325 w 12192000"/>
              <a:gd name="connsiteY197" fmla="*/ 1141934 h 3322638"/>
              <a:gd name="connsiteX198" fmla="*/ 7716838 w 12192000"/>
              <a:gd name="connsiteY198" fmla="*/ 1117333 h 3322638"/>
              <a:gd name="connsiteX199" fmla="*/ 7751763 w 12192000"/>
              <a:gd name="connsiteY199" fmla="*/ 1090352 h 3322638"/>
              <a:gd name="connsiteX200" fmla="*/ 7781925 w 12192000"/>
              <a:gd name="connsiteY200" fmla="*/ 1062578 h 3322638"/>
              <a:gd name="connsiteX201" fmla="*/ 7811294 w 12192000"/>
              <a:gd name="connsiteY201" fmla="*/ 1032422 h 3322638"/>
              <a:gd name="connsiteX202" fmla="*/ 7839075 w 12192000"/>
              <a:gd name="connsiteY202" fmla="*/ 999886 h 3322638"/>
              <a:gd name="connsiteX203" fmla="*/ 7864475 w 12192000"/>
              <a:gd name="connsiteY203" fmla="*/ 966557 h 3322638"/>
              <a:gd name="connsiteX204" fmla="*/ 7889081 w 12192000"/>
              <a:gd name="connsiteY204" fmla="*/ 931640 h 3322638"/>
              <a:gd name="connsiteX205" fmla="*/ 7912100 w 12192000"/>
              <a:gd name="connsiteY205" fmla="*/ 896724 h 3322638"/>
              <a:gd name="connsiteX206" fmla="*/ 7933531 w 12192000"/>
              <a:gd name="connsiteY206" fmla="*/ 858633 h 3322638"/>
              <a:gd name="connsiteX207" fmla="*/ 7954963 w 12192000"/>
              <a:gd name="connsiteY207" fmla="*/ 820542 h 3322638"/>
              <a:gd name="connsiteX208" fmla="*/ 7997031 w 12192000"/>
              <a:gd name="connsiteY208" fmla="*/ 742773 h 3322638"/>
              <a:gd name="connsiteX209" fmla="*/ 8038306 w 12192000"/>
              <a:gd name="connsiteY209" fmla="*/ 663417 h 3322638"/>
              <a:gd name="connsiteX210" fmla="*/ 8081169 w 12192000"/>
              <a:gd name="connsiteY210" fmla="*/ 580886 h 3322638"/>
              <a:gd name="connsiteX211" fmla="*/ 8104188 w 12192000"/>
              <a:gd name="connsiteY211" fmla="*/ 539621 h 3322638"/>
              <a:gd name="connsiteX212" fmla="*/ 8128794 w 12192000"/>
              <a:gd name="connsiteY212" fmla="*/ 499943 h 3322638"/>
              <a:gd name="connsiteX213" fmla="*/ 8154194 w 12192000"/>
              <a:gd name="connsiteY213" fmla="*/ 458678 h 3322638"/>
              <a:gd name="connsiteX214" fmla="*/ 8181975 w 12192000"/>
              <a:gd name="connsiteY214" fmla="*/ 419000 h 3322638"/>
              <a:gd name="connsiteX215" fmla="*/ 8208963 w 12192000"/>
              <a:gd name="connsiteY215" fmla="*/ 379322 h 3322638"/>
              <a:gd name="connsiteX216" fmla="*/ 8241506 w 12192000"/>
              <a:gd name="connsiteY216" fmla="*/ 341231 h 3322638"/>
              <a:gd name="connsiteX217" fmla="*/ 8274844 w 12192000"/>
              <a:gd name="connsiteY217" fmla="*/ 303140 h 3322638"/>
              <a:gd name="connsiteX218" fmla="*/ 8311356 w 12192000"/>
              <a:gd name="connsiteY218" fmla="*/ 266636 h 3322638"/>
              <a:gd name="connsiteX219" fmla="*/ 8351044 w 12192000"/>
              <a:gd name="connsiteY219" fmla="*/ 230133 h 3322638"/>
              <a:gd name="connsiteX220" fmla="*/ 8395494 w 12192000"/>
              <a:gd name="connsiteY220" fmla="*/ 196803 h 3322638"/>
              <a:gd name="connsiteX221" fmla="*/ 8441531 w 12192000"/>
              <a:gd name="connsiteY221" fmla="*/ 163474 h 3322638"/>
              <a:gd name="connsiteX222" fmla="*/ 8491538 w 12192000"/>
              <a:gd name="connsiteY222" fmla="*/ 130938 h 3322638"/>
              <a:gd name="connsiteX223" fmla="*/ 8544719 w 12192000"/>
              <a:gd name="connsiteY223" fmla="*/ 100782 h 3322638"/>
              <a:gd name="connsiteX224" fmla="*/ 8602662 w 12192000"/>
              <a:gd name="connsiteY224" fmla="*/ 73008 h 3322638"/>
              <a:gd name="connsiteX225" fmla="*/ 8635206 w 12192000"/>
              <a:gd name="connsiteY225" fmla="*/ 59517 h 3322638"/>
              <a:gd name="connsiteX226" fmla="*/ 8666956 w 12192000"/>
              <a:gd name="connsiteY226" fmla="*/ 47614 h 3322638"/>
              <a:gd name="connsiteX227" fmla="*/ 8700294 w 12192000"/>
              <a:gd name="connsiteY227" fmla="*/ 36504 h 3322638"/>
              <a:gd name="connsiteX228" fmla="*/ 8734425 w 12192000"/>
              <a:gd name="connsiteY228" fmla="*/ 27775 h 3322638"/>
              <a:gd name="connsiteX229" fmla="*/ 8767762 w 12192000"/>
              <a:gd name="connsiteY229" fmla="*/ 19839 h 3322638"/>
              <a:gd name="connsiteX230" fmla="*/ 8802688 w 12192000"/>
              <a:gd name="connsiteY230" fmla="*/ 13491 h 3322638"/>
              <a:gd name="connsiteX231" fmla="*/ 8839200 w 12192000"/>
              <a:gd name="connsiteY231" fmla="*/ 7936 h 3322638"/>
              <a:gd name="connsiteX232" fmla="*/ 8875712 w 12192000"/>
              <a:gd name="connsiteY232" fmla="*/ 4761 h 3322638"/>
              <a:gd name="connsiteX233" fmla="*/ 8912225 w 12192000"/>
              <a:gd name="connsiteY233" fmla="*/ 1587 h 332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2192000" h="3322638">
                <a:moveTo>
                  <a:pt x="8949531" y="0"/>
                </a:moveTo>
                <a:lnTo>
                  <a:pt x="8987631" y="0"/>
                </a:lnTo>
                <a:lnTo>
                  <a:pt x="9025731" y="1587"/>
                </a:lnTo>
                <a:lnTo>
                  <a:pt x="9065419" y="3174"/>
                </a:lnTo>
                <a:lnTo>
                  <a:pt x="9103519" y="6349"/>
                </a:lnTo>
                <a:lnTo>
                  <a:pt x="9143206" y="9523"/>
                </a:lnTo>
                <a:lnTo>
                  <a:pt x="9182894" y="15078"/>
                </a:lnTo>
                <a:lnTo>
                  <a:pt x="9263062" y="27775"/>
                </a:lnTo>
                <a:lnTo>
                  <a:pt x="9345612" y="42852"/>
                </a:lnTo>
                <a:lnTo>
                  <a:pt x="9428162" y="62691"/>
                </a:lnTo>
                <a:lnTo>
                  <a:pt x="9512300" y="84118"/>
                </a:lnTo>
                <a:lnTo>
                  <a:pt x="9595644" y="107131"/>
                </a:lnTo>
                <a:lnTo>
                  <a:pt x="9679781" y="134112"/>
                </a:lnTo>
                <a:lnTo>
                  <a:pt x="9763919" y="161886"/>
                </a:lnTo>
                <a:lnTo>
                  <a:pt x="9847262" y="190455"/>
                </a:lnTo>
                <a:lnTo>
                  <a:pt x="9929812" y="221404"/>
                </a:lnTo>
                <a:lnTo>
                  <a:pt x="10012362" y="253146"/>
                </a:lnTo>
                <a:lnTo>
                  <a:pt x="10172700" y="317424"/>
                </a:lnTo>
                <a:lnTo>
                  <a:pt x="10477500" y="442013"/>
                </a:lnTo>
                <a:lnTo>
                  <a:pt x="10616406" y="498356"/>
                </a:lnTo>
                <a:lnTo>
                  <a:pt x="10682288" y="522957"/>
                </a:lnTo>
                <a:lnTo>
                  <a:pt x="10744200" y="545970"/>
                </a:lnTo>
                <a:lnTo>
                  <a:pt x="10803731" y="565809"/>
                </a:lnTo>
                <a:lnTo>
                  <a:pt x="10860088" y="584061"/>
                </a:lnTo>
                <a:lnTo>
                  <a:pt x="10912475" y="597551"/>
                </a:lnTo>
                <a:lnTo>
                  <a:pt x="10960894" y="608661"/>
                </a:lnTo>
                <a:lnTo>
                  <a:pt x="11006931" y="615803"/>
                </a:lnTo>
                <a:lnTo>
                  <a:pt x="11052969" y="622152"/>
                </a:lnTo>
                <a:lnTo>
                  <a:pt x="11098212" y="626913"/>
                </a:lnTo>
                <a:lnTo>
                  <a:pt x="11144250" y="628500"/>
                </a:lnTo>
                <a:lnTo>
                  <a:pt x="11188700" y="630087"/>
                </a:lnTo>
                <a:lnTo>
                  <a:pt x="11232356" y="628500"/>
                </a:lnTo>
                <a:lnTo>
                  <a:pt x="11276806" y="625326"/>
                </a:lnTo>
                <a:lnTo>
                  <a:pt x="11321256" y="618977"/>
                </a:lnTo>
                <a:lnTo>
                  <a:pt x="11364119" y="612629"/>
                </a:lnTo>
                <a:lnTo>
                  <a:pt x="11406188" y="605487"/>
                </a:lnTo>
                <a:lnTo>
                  <a:pt x="11447462" y="594377"/>
                </a:lnTo>
                <a:lnTo>
                  <a:pt x="11490325" y="584061"/>
                </a:lnTo>
                <a:lnTo>
                  <a:pt x="11531600" y="570570"/>
                </a:lnTo>
                <a:lnTo>
                  <a:pt x="11571288" y="556286"/>
                </a:lnTo>
                <a:lnTo>
                  <a:pt x="11610975" y="539621"/>
                </a:lnTo>
                <a:lnTo>
                  <a:pt x="11650662" y="522957"/>
                </a:lnTo>
                <a:lnTo>
                  <a:pt x="11690350" y="503118"/>
                </a:lnTo>
                <a:lnTo>
                  <a:pt x="11728450" y="483279"/>
                </a:lnTo>
                <a:lnTo>
                  <a:pt x="11766550" y="461852"/>
                </a:lnTo>
                <a:lnTo>
                  <a:pt x="11803062" y="438839"/>
                </a:lnTo>
                <a:lnTo>
                  <a:pt x="11839575" y="415032"/>
                </a:lnTo>
                <a:lnTo>
                  <a:pt x="11874500" y="388845"/>
                </a:lnTo>
                <a:lnTo>
                  <a:pt x="11909425" y="362657"/>
                </a:lnTo>
                <a:lnTo>
                  <a:pt x="11945144" y="335676"/>
                </a:lnTo>
                <a:lnTo>
                  <a:pt x="11978481" y="306315"/>
                </a:lnTo>
                <a:lnTo>
                  <a:pt x="12011819" y="276159"/>
                </a:lnTo>
                <a:lnTo>
                  <a:pt x="12044362" y="245210"/>
                </a:lnTo>
                <a:lnTo>
                  <a:pt x="12072938" y="213468"/>
                </a:lnTo>
                <a:lnTo>
                  <a:pt x="12104688" y="180138"/>
                </a:lnTo>
                <a:lnTo>
                  <a:pt x="12134056" y="146015"/>
                </a:lnTo>
                <a:lnTo>
                  <a:pt x="12164219" y="111099"/>
                </a:lnTo>
                <a:lnTo>
                  <a:pt x="12192000" y="76182"/>
                </a:lnTo>
                <a:lnTo>
                  <a:pt x="12192000" y="3322638"/>
                </a:lnTo>
                <a:lnTo>
                  <a:pt x="0" y="3322638"/>
                </a:lnTo>
                <a:lnTo>
                  <a:pt x="0" y="1660129"/>
                </a:lnTo>
                <a:lnTo>
                  <a:pt x="38100" y="1611722"/>
                </a:lnTo>
                <a:lnTo>
                  <a:pt x="77788" y="1565695"/>
                </a:lnTo>
                <a:lnTo>
                  <a:pt x="120650" y="1522049"/>
                </a:lnTo>
                <a:lnTo>
                  <a:pt x="165894" y="1480784"/>
                </a:lnTo>
                <a:lnTo>
                  <a:pt x="213519" y="1441106"/>
                </a:lnTo>
                <a:lnTo>
                  <a:pt x="262731" y="1404602"/>
                </a:lnTo>
                <a:lnTo>
                  <a:pt x="314325" y="1368892"/>
                </a:lnTo>
                <a:lnTo>
                  <a:pt x="367507" y="1337150"/>
                </a:lnTo>
                <a:lnTo>
                  <a:pt x="422275" y="1308582"/>
                </a:lnTo>
                <a:lnTo>
                  <a:pt x="478631" y="1279220"/>
                </a:lnTo>
                <a:lnTo>
                  <a:pt x="536575" y="1254619"/>
                </a:lnTo>
                <a:lnTo>
                  <a:pt x="596107" y="1230813"/>
                </a:lnTo>
                <a:lnTo>
                  <a:pt x="657225" y="1210974"/>
                </a:lnTo>
                <a:lnTo>
                  <a:pt x="719931" y="1191135"/>
                </a:lnTo>
                <a:lnTo>
                  <a:pt x="782638" y="1174470"/>
                </a:lnTo>
                <a:lnTo>
                  <a:pt x="846932" y="1158599"/>
                </a:lnTo>
                <a:lnTo>
                  <a:pt x="910432" y="1146695"/>
                </a:lnTo>
                <a:lnTo>
                  <a:pt x="976313" y="1135585"/>
                </a:lnTo>
                <a:lnTo>
                  <a:pt x="1042194" y="1128443"/>
                </a:lnTo>
                <a:lnTo>
                  <a:pt x="1108869" y="1120508"/>
                </a:lnTo>
                <a:lnTo>
                  <a:pt x="1174750" y="1116540"/>
                </a:lnTo>
                <a:lnTo>
                  <a:pt x="1241425" y="1114953"/>
                </a:lnTo>
                <a:lnTo>
                  <a:pt x="1308894" y="1113366"/>
                </a:lnTo>
                <a:lnTo>
                  <a:pt x="1375569" y="1114953"/>
                </a:lnTo>
                <a:lnTo>
                  <a:pt x="1441450" y="1117333"/>
                </a:lnTo>
                <a:lnTo>
                  <a:pt x="1508919" y="1123682"/>
                </a:lnTo>
                <a:lnTo>
                  <a:pt x="1574007" y="1130030"/>
                </a:lnTo>
                <a:lnTo>
                  <a:pt x="1639888" y="1138760"/>
                </a:lnTo>
                <a:lnTo>
                  <a:pt x="1704182" y="1149869"/>
                </a:lnTo>
                <a:lnTo>
                  <a:pt x="1767681" y="1161773"/>
                </a:lnTo>
                <a:lnTo>
                  <a:pt x="1830388" y="1175263"/>
                </a:lnTo>
                <a:lnTo>
                  <a:pt x="1891507" y="1192722"/>
                </a:lnTo>
                <a:lnTo>
                  <a:pt x="1935957" y="1204625"/>
                </a:lnTo>
                <a:lnTo>
                  <a:pt x="1979613" y="1219703"/>
                </a:lnTo>
                <a:lnTo>
                  <a:pt x="2025650" y="1237955"/>
                </a:lnTo>
                <a:lnTo>
                  <a:pt x="2071688" y="1257794"/>
                </a:lnTo>
                <a:lnTo>
                  <a:pt x="2118519" y="1279220"/>
                </a:lnTo>
                <a:lnTo>
                  <a:pt x="2166144" y="1303820"/>
                </a:lnTo>
                <a:lnTo>
                  <a:pt x="2214563" y="1328421"/>
                </a:lnTo>
                <a:lnTo>
                  <a:pt x="2265363" y="1355402"/>
                </a:lnTo>
                <a:lnTo>
                  <a:pt x="2366169" y="1414919"/>
                </a:lnTo>
                <a:lnTo>
                  <a:pt x="2467769" y="1479197"/>
                </a:lnTo>
                <a:lnTo>
                  <a:pt x="2574925" y="1545856"/>
                </a:lnTo>
                <a:lnTo>
                  <a:pt x="2682875" y="1619657"/>
                </a:lnTo>
                <a:lnTo>
                  <a:pt x="2907507" y="1767260"/>
                </a:lnTo>
                <a:lnTo>
                  <a:pt x="3021807" y="1845028"/>
                </a:lnTo>
                <a:lnTo>
                  <a:pt x="3137694" y="1921210"/>
                </a:lnTo>
                <a:lnTo>
                  <a:pt x="3255169" y="1997392"/>
                </a:lnTo>
                <a:lnTo>
                  <a:pt x="3374232" y="2071987"/>
                </a:lnTo>
                <a:lnTo>
                  <a:pt x="3494882" y="2142614"/>
                </a:lnTo>
                <a:lnTo>
                  <a:pt x="3554413" y="2177530"/>
                </a:lnTo>
                <a:lnTo>
                  <a:pt x="3614738" y="2210860"/>
                </a:lnTo>
                <a:lnTo>
                  <a:pt x="3674269" y="2242602"/>
                </a:lnTo>
                <a:lnTo>
                  <a:pt x="3735388" y="2273551"/>
                </a:lnTo>
                <a:lnTo>
                  <a:pt x="3796507" y="2302119"/>
                </a:lnTo>
                <a:lnTo>
                  <a:pt x="3857625" y="2329894"/>
                </a:lnTo>
                <a:lnTo>
                  <a:pt x="3917157" y="2357669"/>
                </a:lnTo>
                <a:lnTo>
                  <a:pt x="3978275" y="2381475"/>
                </a:lnTo>
                <a:lnTo>
                  <a:pt x="4039394" y="2404489"/>
                </a:lnTo>
                <a:lnTo>
                  <a:pt x="4099719" y="2424328"/>
                </a:lnTo>
                <a:lnTo>
                  <a:pt x="4160838" y="2444167"/>
                </a:lnTo>
                <a:lnTo>
                  <a:pt x="4220369" y="2460831"/>
                </a:lnTo>
                <a:lnTo>
                  <a:pt x="4281488" y="2475115"/>
                </a:lnTo>
                <a:lnTo>
                  <a:pt x="4341019" y="2487019"/>
                </a:lnTo>
                <a:lnTo>
                  <a:pt x="4400550" y="2495748"/>
                </a:lnTo>
                <a:lnTo>
                  <a:pt x="4460081" y="2502097"/>
                </a:lnTo>
                <a:lnTo>
                  <a:pt x="4519613" y="2506858"/>
                </a:lnTo>
                <a:lnTo>
                  <a:pt x="4580731" y="2508445"/>
                </a:lnTo>
                <a:lnTo>
                  <a:pt x="4638675" y="2506858"/>
                </a:lnTo>
                <a:lnTo>
                  <a:pt x="4698206" y="2502097"/>
                </a:lnTo>
                <a:lnTo>
                  <a:pt x="4757738" y="2493367"/>
                </a:lnTo>
                <a:lnTo>
                  <a:pt x="4815681" y="2482258"/>
                </a:lnTo>
                <a:lnTo>
                  <a:pt x="4873625" y="2467180"/>
                </a:lnTo>
                <a:lnTo>
                  <a:pt x="4931569" y="2448928"/>
                </a:lnTo>
                <a:lnTo>
                  <a:pt x="4987925" y="2427502"/>
                </a:lnTo>
                <a:lnTo>
                  <a:pt x="5016501" y="2415598"/>
                </a:lnTo>
                <a:lnTo>
                  <a:pt x="5044282" y="2401314"/>
                </a:lnTo>
                <a:lnTo>
                  <a:pt x="5073650" y="2387824"/>
                </a:lnTo>
                <a:lnTo>
                  <a:pt x="5100638" y="2372746"/>
                </a:lnTo>
                <a:lnTo>
                  <a:pt x="5128419" y="2356081"/>
                </a:lnTo>
                <a:lnTo>
                  <a:pt x="5156995" y="2339417"/>
                </a:lnTo>
                <a:lnTo>
                  <a:pt x="5184776" y="2320371"/>
                </a:lnTo>
                <a:lnTo>
                  <a:pt x="5211763" y="2302119"/>
                </a:lnTo>
                <a:lnTo>
                  <a:pt x="5239545" y="2281487"/>
                </a:lnTo>
                <a:lnTo>
                  <a:pt x="5267325" y="2260061"/>
                </a:lnTo>
                <a:lnTo>
                  <a:pt x="5294313" y="2238634"/>
                </a:lnTo>
                <a:lnTo>
                  <a:pt x="5320506" y="2214034"/>
                </a:lnTo>
                <a:lnTo>
                  <a:pt x="5347494" y="2189434"/>
                </a:lnTo>
                <a:lnTo>
                  <a:pt x="5373688" y="2164040"/>
                </a:lnTo>
                <a:lnTo>
                  <a:pt x="5426869" y="2108490"/>
                </a:lnTo>
                <a:lnTo>
                  <a:pt x="5480844" y="2048974"/>
                </a:lnTo>
                <a:lnTo>
                  <a:pt x="5526088" y="1994218"/>
                </a:lnTo>
                <a:lnTo>
                  <a:pt x="5572126" y="1942636"/>
                </a:lnTo>
                <a:lnTo>
                  <a:pt x="5618163" y="1893436"/>
                </a:lnTo>
                <a:lnTo>
                  <a:pt x="5663406" y="1846616"/>
                </a:lnTo>
                <a:lnTo>
                  <a:pt x="5707856" y="1802176"/>
                </a:lnTo>
                <a:lnTo>
                  <a:pt x="5752307" y="1757737"/>
                </a:lnTo>
                <a:lnTo>
                  <a:pt x="5795963" y="1718059"/>
                </a:lnTo>
                <a:lnTo>
                  <a:pt x="5840413" y="1679174"/>
                </a:lnTo>
                <a:lnTo>
                  <a:pt x="5884863" y="1643464"/>
                </a:lnTo>
                <a:lnTo>
                  <a:pt x="5927725" y="1610135"/>
                </a:lnTo>
                <a:lnTo>
                  <a:pt x="5969794" y="1576805"/>
                </a:lnTo>
                <a:lnTo>
                  <a:pt x="6012656" y="1545856"/>
                </a:lnTo>
                <a:lnTo>
                  <a:pt x="6053931" y="1517288"/>
                </a:lnTo>
                <a:lnTo>
                  <a:pt x="6096794" y="1489513"/>
                </a:lnTo>
                <a:lnTo>
                  <a:pt x="6138069" y="1464119"/>
                </a:lnTo>
                <a:lnTo>
                  <a:pt x="6179344" y="1439519"/>
                </a:lnTo>
                <a:lnTo>
                  <a:pt x="6219031" y="1416506"/>
                </a:lnTo>
                <a:lnTo>
                  <a:pt x="6257131" y="1395080"/>
                </a:lnTo>
                <a:lnTo>
                  <a:pt x="6296819" y="1376828"/>
                </a:lnTo>
                <a:lnTo>
                  <a:pt x="6336506" y="1358576"/>
                </a:lnTo>
                <a:lnTo>
                  <a:pt x="6376194" y="1341911"/>
                </a:lnTo>
                <a:lnTo>
                  <a:pt x="6414294" y="1326833"/>
                </a:lnTo>
                <a:lnTo>
                  <a:pt x="6452394" y="1310962"/>
                </a:lnTo>
                <a:lnTo>
                  <a:pt x="6488906" y="1299059"/>
                </a:lnTo>
                <a:lnTo>
                  <a:pt x="6527006" y="1287155"/>
                </a:lnTo>
                <a:lnTo>
                  <a:pt x="6563519" y="1276046"/>
                </a:lnTo>
                <a:lnTo>
                  <a:pt x="6634956" y="1257794"/>
                </a:lnTo>
                <a:lnTo>
                  <a:pt x="6705600" y="1244303"/>
                </a:lnTo>
                <a:lnTo>
                  <a:pt x="6773863" y="1233193"/>
                </a:lnTo>
                <a:lnTo>
                  <a:pt x="6841331" y="1226051"/>
                </a:lnTo>
                <a:lnTo>
                  <a:pt x="6906419" y="1219703"/>
                </a:lnTo>
                <a:lnTo>
                  <a:pt x="6969125" y="1216529"/>
                </a:lnTo>
                <a:lnTo>
                  <a:pt x="7030244" y="1216529"/>
                </a:lnTo>
                <a:lnTo>
                  <a:pt x="7089775" y="1216529"/>
                </a:lnTo>
                <a:lnTo>
                  <a:pt x="7146131" y="1216529"/>
                </a:lnTo>
                <a:lnTo>
                  <a:pt x="7254875" y="1219703"/>
                </a:lnTo>
                <a:lnTo>
                  <a:pt x="7353300" y="1221290"/>
                </a:lnTo>
                <a:lnTo>
                  <a:pt x="7399338" y="1221290"/>
                </a:lnTo>
                <a:lnTo>
                  <a:pt x="7443788" y="1218116"/>
                </a:lnTo>
                <a:lnTo>
                  <a:pt x="7486650" y="1213354"/>
                </a:lnTo>
                <a:lnTo>
                  <a:pt x="7526338" y="1207799"/>
                </a:lnTo>
                <a:lnTo>
                  <a:pt x="7564438" y="1198277"/>
                </a:lnTo>
                <a:lnTo>
                  <a:pt x="7581106" y="1192722"/>
                </a:lnTo>
                <a:lnTo>
                  <a:pt x="7599363" y="1184786"/>
                </a:lnTo>
                <a:lnTo>
                  <a:pt x="7642225" y="1164947"/>
                </a:lnTo>
                <a:lnTo>
                  <a:pt x="7680325" y="1141934"/>
                </a:lnTo>
                <a:lnTo>
                  <a:pt x="7716838" y="1117333"/>
                </a:lnTo>
                <a:lnTo>
                  <a:pt x="7751763" y="1090352"/>
                </a:lnTo>
                <a:lnTo>
                  <a:pt x="7781925" y="1062578"/>
                </a:lnTo>
                <a:lnTo>
                  <a:pt x="7811294" y="1032422"/>
                </a:lnTo>
                <a:lnTo>
                  <a:pt x="7839075" y="999886"/>
                </a:lnTo>
                <a:lnTo>
                  <a:pt x="7864475" y="966557"/>
                </a:lnTo>
                <a:lnTo>
                  <a:pt x="7889081" y="931640"/>
                </a:lnTo>
                <a:lnTo>
                  <a:pt x="7912100" y="896724"/>
                </a:lnTo>
                <a:lnTo>
                  <a:pt x="7933531" y="858633"/>
                </a:lnTo>
                <a:lnTo>
                  <a:pt x="7954963" y="820542"/>
                </a:lnTo>
                <a:lnTo>
                  <a:pt x="7997031" y="742773"/>
                </a:lnTo>
                <a:lnTo>
                  <a:pt x="8038306" y="663417"/>
                </a:lnTo>
                <a:lnTo>
                  <a:pt x="8081169" y="580886"/>
                </a:lnTo>
                <a:lnTo>
                  <a:pt x="8104188" y="539621"/>
                </a:lnTo>
                <a:lnTo>
                  <a:pt x="8128794" y="499943"/>
                </a:lnTo>
                <a:lnTo>
                  <a:pt x="8154194" y="458678"/>
                </a:lnTo>
                <a:lnTo>
                  <a:pt x="8181975" y="419000"/>
                </a:lnTo>
                <a:lnTo>
                  <a:pt x="8208963" y="379322"/>
                </a:lnTo>
                <a:lnTo>
                  <a:pt x="8241506" y="341231"/>
                </a:lnTo>
                <a:lnTo>
                  <a:pt x="8274844" y="303140"/>
                </a:lnTo>
                <a:lnTo>
                  <a:pt x="8311356" y="266636"/>
                </a:lnTo>
                <a:lnTo>
                  <a:pt x="8351044" y="230133"/>
                </a:lnTo>
                <a:lnTo>
                  <a:pt x="8395494" y="196803"/>
                </a:lnTo>
                <a:lnTo>
                  <a:pt x="8441531" y="163474"/>
                </a:lnTo>
                <a:lnTo>
                  <a:pt x="8491538" y="130938"/>
                </a:lnTo>
                <a:lnTo>
                  <a:pt x="8544719" y="100782"/>
                </a:lnTo>
                <a:lnTo>
                  <a:pt x="8602662" y="73008"/>
                </a:lnTo>
                <a:lnTo>
                  <a:pt x="8635206" y="59517"/>
                </a:lnTo>
                <a:lnTo>
                  <a:pt x="8666956" y="47614"/>
                </a:lnTo>
                <a:lnTo>
                  <a:pt x="8700294" y="36504"/>
                </a:lnTo>
                <a:lnTo>
                  <a:pt x="8734425" y="27775"/>
                </a:lnTo>
                <a:lnTo>
                  <a:pt x="8767762" y="19839"/>
                </a:lnTo>
                <a:lnTo>
                  <a:pt x="8802688" y="13491"/>
                </a:lnTo>
                <a:lnTo>
                  <a:pt x="8839200" y="7936"/>
                </a:lnTo>
                <a:lnTo>
                  <a:pt x="8875712" y="4761"/>
                </a:lnTo>
                <a:lnTo>
                  <a:pt x="8912225" y="1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EF76E81-A3CD-448B-AD1A-24D6D3510D44}"/>
              </a:ext>
            </a:extLst>
          </p:cNvPr>
          <p:cNvSpPr>
            <a:spLocks/>
          </p:cNvSpPr>
          <p:nvPr userDrawn="1"/>
        </p:nvSpPr>
        <p:spPr bwMode="auto">
          <a:xfrm>
            <a:off x="0" y="4767262"/>
            <a:ext cx="12192000" cy="2090738"/>
          </a:xfrm>
          <a:custGeom>
            <a:avLst/>
            <a:gdLst>
              <a:gd name="T0" fmla="*/ 15204 w 15360"/>
              <a:gd name="T1" fmla="*/ 4 h 2634"/>
              <a:gd name="T2" fmla="*/ 14762 w 15360"/>
              <a:gd name="T3" fmla="*/ 34 h 2634"/>
              <a:gd name="T4" fmla="*/ 14361 w 15360"/>
              <a:gd name="T5" fmla="*/ 90 h 2634"/>
              <a:gd name="T6" fmla="*/ 13994 w 15360"/>
              <a:gd name="T7" fmla="*/ 167 h 2634"/>
              <a:gd name="T8" fmla="*/ 13655 w 15360"/>
              <a:gd name="T9" fmla="*/ 261 h 2634"/>
              <a:gd name="T10" fmla="*/ 13336 w 15360"/>
              <a:gd name="T11" fmla="*/ 369 h 2634"/>
              <a:gd name="T12" fmla="*/ 12933 w 15360"/>
              <a:gd name="T13" fmla="*/ 522 h 2634"/>
              <a:gd name="T14" fmla="*/ 12333 w 15360"/>
              <a:gd name="T15" fmla="*/ 753 h 2634"/>
              <a:gd name="T16" fmla="*/ 12024 w 15360"/>
              <a:gd name="T17" fmla="*/ 860 h 2634"/>
              <a:gd name="T18" fmla="*/ 11697 w 15360"/>
              <a:gd name="T19" fmla="*/ 955 h 2634"/>
              <a:gd name="T20" fmla="*/ 11401 w 15360"/>
              <a:gd name="T21" fmla="*/ 1018 h 2634"/>
              <a:gd name="T22" fmla="*/ 11223 w 15360"/>
              <a:gd name="T23" fmla="*/ 1030 h 2634"/>
              <a:gd name="T24" fmla="*/ 11140 w 15360"/>
              <a:gd name="T25" fmla="*/ 1024 h 2634"/>
              <a:gd name="T26" fmla="*/ 11073 w 15360"/>
              <a:gd name="T27" fmla="*/ 1008 h 2634"/>
              <a:gd name="T28" fmla="*/ 11021 w 15360"/>
              <a:gd name="T29" fmla="*/ 983 h 2634"/>
              <a:gd name="T30" fmla="*/ 10967 w 15360"/>
              <a:gd name="T31" fmla="*/ 941 h 2634"/>
              <a:gd name="T32" fmla="*/ 10907 w 15360"/>
              <a:gd name="T33" fmla="*/ 859 h 2634"/>
              <a:gd name="T34" fmla="*/ 10838 w 15360"/>
              <a:gd name="T35" fmla="*/ 730 h 2634"/>
              <a:gd name="T36" fmla="*/ 10767 w 15360"/>
              <a:gd name="T37" fmla="*/ 632 h 2634"/>
              <a:gd name="T38" fmla="*/ 10702 w 15360"/>
              <a:gd name="T39" fmla="*/ 570 h 2634"/>
              <a:gd name="T40" fmla="*/ 10638 w 15360"/>
              <a:gd name="T41" fmla="*/ 528 h 2634"/>
              <a:gd name="T42" fmla="*/ 10560 w 15360"/>
              <a:gd name="T43" fmla="*/ 490 h 2634"/>
              <a:gd name="T44" fmla="*/ 10464 w 15360"/>
              <a:gd name="T45" fmla="*/ 459 h 2634"/>
              <a:gd name="T46" fmla="*/ 10346 w 15360"/>
              <a:gd name="T47" fmla="*/ 434 h 2634"/>
              <a:gd name="T48" fmla="*/ 10206 w 15360"/>
              <a:gd name="T49" fmla="*/ 419 h 2634"/>
              <a:gd name="T50" fmla="*/ 10048 w 15360"/>
              <a:gd name="T51" fmla="*/ 411 h 2634"/>
              <a:gd name="T52" fmla="*/ 9887 w 15360"/>
              <a:gd name="T53" fmla="*/ 419 h 2634"/>
              <a:gd name="T54" fmla="*/ 9724 w 15360"/>
              <a:gd name="T55" fmla="*/ 436 h 2634"/>
              <a:gd name="T56" fmla="*/ 9397 w 15360"/>
              <a:gd name="T57" fmla="*/ 499 h 2634"/>
              <a:gd name="T58" fmla="*/ 9065 w 15360"/>
              <a:gd name="T59" fmla="*/ 593 h 2634"/>
              <a:gd name="T60" fmla="*/ 8734 w 15360"/>
              <a:gd name="T61" fmla="*/ 713 h 2634"/>
              <a:gd name="T62" fmla="*/ 8171 w 15360"/>
              <a:gd name="T63" fmla="*/ 932 h 2634"/>
              <a:gd name="T64" fmla="*/ 7719 w 15360"/>
              <a:gd name="T65" fmla="*/ 1106 h 2634"/>
              <a:gd name="T66" fmla="*/ 7381 w 15360"/>
              <a:gd name="T67" fmla="*/ 1222 h 2634"/>
              <a:gd name="T68" fmla="*/ 7041 w 15360"/>
              <a:gd name="T69" fmla="*/ 1314 h 2634"/>
              <a:gd name="T70" fmla="*/ 6705 w 15360"/>
              <a:gd name="T71" fmla="*/ 1374 h 2634"/>
              <a:gd name="T72" fmla="*/ 6411 w 15360"/>
              <a:gd name="T73" fmla="*/ 1398 h 2634"/>
              <a:gd name="T74" fmla="*/ 5809 w 15360"/>
              <a:gd name="T75" fmla="*/ 1431 h 2634"/>
              <a:gd name="T76" fmla="*/ 4914 w 15360"/>
              <a:gd name="T77" fmla="*/ 1458 h 2634"/>
              <a:gd name="T78" fmla="*/ 3471 w 15360"/>
              <a:gd name="T79" fmla="*/ 1475 h 2634"/>
              <a:gd name="T80" fmla="*/ 2056 w 15360"/>
              <a:gd name="T81" fmla="*/ 1475 h 2634"/>
              <a:gd name="T82" fmla="*/ 0 w 15360"/>
              <a:gd name="T83" fmla="*/ 1460 h 2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360" h="2634">
                <a:moveTo>
                  <a:pt x="15360" y="2634"/>
                </a:moveTo>
                <a:lnTo>
                  <a:pt x="15360" y="0"/>
                </a:lnTo>
                <a:lnTo>
                  <a:pt x="15204" y="4"/>
                </a:lnTo>
                <a:lnTo>
                  <a:pt x="15051" y="11"/>
                </a:lnTo>
                <a:lnTo>
                  <a:pt x="14905" y="21"/>
                </a:lnTo>
                <a:lnTo>
                  <a:pt x="14762" y="34"/>
                </a:lnTo>
                <a:lnTo>
                  <a:pt x="14624" y="50"/>
                </a:lnTo>
                <a:lnTo>
                  <a:pt x="14489" y="69"/>
                </a:lnTo>
                <a:lnTo>
                  <a:pt x="14361" y="90"/>
                </a:lnTo>
                <a:lnTo>
                  <a:pt x="14236" y="113"/>
                </a:lnTo>
                <a:lnTo>
                  <a:pt x="14113" y="140"/>
                </a:lnTo>
                <a:lnTo>
                  <a:pt x="13994" y="167"/>
                </a:lnTo>
                <a:lnTo>
                  <a:pt x="13878" y="198"/>
                </a:lnTo>
                <a:lnTo>
                  <a:pt x="13765" y="228"/>
                </a:lnTo>
                <a:lnTo>
                  <a:pt x="13655" y="261"/>
                </a:lnTo>
                <a:lnTo>
                  <a:pt x="13546" y="296"/>
                </a:lnTo>
                <a:lnTo>
                  <a:pt x="13440" y="332"/>
                </a:lnTo>
                <a:lnTo>
                  <a:pt x="13336" y="369"/>
                </a:lnTo>
                <a:lnTo>
                  <a:pt x="13233" y="405"/>
                </a:lnTo>
                <a:lnTo>
                  <a:pt x="13131" y="444"/>
                </a:lnTo>
                <a:lnTo>
                  <a:pt x="12933" y="522"/>
                </a:lnTo>
                <a:lnTo>
                  <a:pt x="12735" y="599"/>
                </a:lnTo>
                <a:lnTo>
                  <a:pt x="12535" y="678"/>
                </a:lnTo>
                <a:lnTo>
                  <a:pt x="12333" y="753"/>
                </a:lnTo>
                <a:lnTo>
                  <a:pt x="12232" y="789"/>
                </a:lnTo>
                <a:lnTo>
                  <a:pt x="12130" y="826"/>
                </a:lnTo>
                <a:lnTo>
                  <a:pt x="12024" y="860"/>
                </a:lnTo>
                <a:lnTo>
                  <a:pt x="11918" y="893"/>
                </a:lnTo>
                <a:lnTo>
                  <a:pt x="11809" y="926"/>
                </a:lnTo>
                <a:lnTo>
                  <a:pt x="11697" y="955"/>
                </a:lnTo>
                <a:lnTo>
                  <a:pt x="11588" y="982"/>
                </a:lnTo>
                <a:lnTo>
                  <a:pt x="11490" y="1003"/>
                </a:lnTo>
                <a:lnTo>
                  <a:pt x="11401" y="1018"/>
                </a:lnTo>
                <a:lnTo>
                  <a:pt x="11323" y="1026"/>
                </a:lnTo>
                <a:lnTo>
                  <a:pt x="11253" y="1030"/>
                </a:lnTo>
                <a:lnTo>
                  <a:pt x="11223" y="1030"/>
                </a:lnTo>
                <a:lnTo>
                  <a:pt x="11194" y="1030"/>
                </a:lnTo>
                <a:lnTo>
                  <a:pt x="11165" y="1028"/>
                </a:lnTo>
                <a:lnTo>
                  <a:pt x="11140" y="1024"/>
                </a:lnTo>
                <a:lnTo>
                  <a:pt x="11117" y="1020"/>
                </a:lnTo>
                <a:lnTo>
                  <a:pt x="11094" y="1014"/>
                </a:lnTo>
                <a:lnTo>
                  <a:pt x="11073" y="1008"/>
                </a:lnTo>
                <a:lnTo>
                  <a:pt x="11055" y="1001"/>
                </a:lnTo>
                <a:lnTo>
                  <a:pt x="11036" y="993"/>
                </a:lnTo>
                <a:lnTo>
                  <a:pt x="11021" y="983"/>
                </a:lnTo>
                <a:lnTo>
                  <a:pt x="11007" y="974"/>
                </a:lnTo>
                <a:lnTo>
                  <a:pt x="10992" y="964"/>
                </a:lnTo>
                <a:lnTo>
                  <a:pt x="10967" y="941"/>
                </a:lnTo>
                <a:lnTo>
                  <a:pt x="10944" y="916"/>
                </a:lnTo>
                <a:lnTo>
                  <a:pt x="10925" y="887"/>
                </a:lnTo>
                <a:lnTo>
                  <a:pt x="10907" y="859"/>
                </a:lnTo>
                <a:lnTo>
                  <a:pt x="10890" y="828"/>
                </a:lnTo>
                <a:lnTo>
                  <a:pt x="10856" y="764"/>
                </a:lnTo>
                <a:lnTo>
                  <a:pt x="10838" y="730"/>
                </a:lnTo>
                <a:lnTo>
                  <a:pt x="10817" y="697"/>
                </a:lnTo>
                <a:lnTo>
                  <a:pt x="10794" y="664"/>
                </a:lnTo>
                <a:lnTo>
                  <a:pt x="10767" y="632"/>
                </a:lnTo>
                <a:lnTo>
                  <a:pt x="10738" y="601"/>
                </a:lnTo>
                <a:lnTo>
                  <a:pt x="10721" y="586"/>
                </a:lnTo>
                <a:lnTo>
                  <a:pt x="10702" y="570"/>
                </a:lnTo>
                <a:lnTo>
                  <a:pt x="10683" y="555"/>
                </a:lnTo>
                <a:lnTo>
                  <a:pt x="10661" y="542"/>
                </a:lnTo>
                <a:lnTo>
                  <a:pt x="10638" y="528"/>
                </a:lnTo>
                <a:lnTo>
                  <a:pt x="10613" y="515"/>
                </a:lnTo>
                <a:lnTo>
                  <a:pt x="10588" y="503"/>
                </a:lnTo>
                <a:lnTo>
                  <a:pt x="10560" y="490"/>
                </a:lnTo>
                <a:lnTo>
                  <a:pt x="10529" y="480"/>
                </a:lnTo>
                <a:lnTo>
                  <a:pt x="10496" y="469"/>
                </a:lnTo>
                <a:lnTo>
                  <a:pt x="10464" y="459"/>
                </a:lnTo>
                <a:lnTo>
                  <a:pt x="10427" y="449"/>
                </a:lnTo>
                <a:lnTo>
                  <a:pt x="10387" y="442"/>
                </a:lnTo>
                <a:lnTo>
                  <a:pt x="10346" y="434"/>
                </a:lnTo>
                <a:lnTo>
                  <a:pt x="10302" y="428"/>
                </a:lnTo>
                <a:lnTo>
                  <a:pt x="10256" y="422"/>
                </a:lnTo>
                <a:lnTo>
                  <a:pt x="10206" y="419"/>
                </a:lnTo>
                <a:lnTo>
                  <a:pt x="10154" y="415"/>
                </a:lnTo>
                <a:lnTo>
                  <a:pt x="10102" y="413"/>
                </a:lnTo>
                <a:lnTo>
                  <a:pt x="10048" y="411"/>
                </a:lnTo>
                <a:lnTo>
                  <a:pt x="9995" y="413"/>
                </a:lnTo>
                <a:lnTo>
                  <a:pt x="9941" y="415"/>
                </a:lnTo>
                <a:lnTo>
                  <a:pt x="9887" y="419"/>
                </a:lnTo>
                <a:lnTo>
                  <a:pt x="9833" y="422"/>
                </a:lnTo>
                <a:lnTo>
                  <a:pt x="9779" y="428"/>
                </a:lnTo>
                <a:lnTo>
                  <a:pt x="9724" y="436"/>
                </a:lnTo>
                <a:lnTo>
                  <a:pt x="9616" y="453"/>
                </a:lnTo>
                <a:lnTo>
                  <a:pt x="9507" y="474"/>
                </a:lnTo>
                <a:lnTo>
                  <a:pt x="9397" y="499"/>
                </a:lnTo>
                <a:lnTo>
                  <a:pt x="9287" y="528"/>
                </a:lnTo>
                <a:lnTo>
                  <a:pt x="9176" y="559"/>
                </a:lnTo>
                <a:lnTo>
                  <a:pt x="9065" y="593"/>
                </a:lnTo>
                <a:lnTo>
                  <a:pt x="8955" y="632"/>
                </a:lnTo>
                <a:lnTo>
                  <a:pt x="8845" y="670"/>
                </a:lnTo>
                <a:lnTo>
                  <a:pt x="8734" y="713"/>
                </a:lnTo>
                <a:lnTo>
                  <a:pt x="8621" y="755"/>
                </a:lnTo>
                <a:lnTo>
                  <a:pt x="8398" y="843"/>
                </a:lnTo>
                <a:lnTo>
                  <a:pt x="8171" y="932"/>
                </a:lnTo>
                <a:lnTo>
                  <a:pt x="7946" y="1022"/>
                </a:lnTo>
                <a:lnTo>
                  <a:pt x="7833" y="1064"/>
                </a:lnTo>
                <a:lnTo>
                  <a:pt x="7719" y="1106"/>
                </a:lnTo>
                <a:lnTo>
                  <a:pt x="7606" y="1147"/>
                </a:lnTo>
                <a:lnTo>
                  <a:pt x="7493" y="1187"/>
                </a:lnTo>
                <a:lnTo>
                  <a:pt x="7381" y="1222"/>
                </a:lnTo>
                <a:lnTo>
                  <a:pt x="7268" y="1256"/>
                </a:lnTo>
                <a:lnTo>
                  <a:pt x="7154" y="1287"/>
                </a:lnTo>
                <a:lnTo>
                  <a:pt x="7041" y="1314"/>
                </a:lnTo>
                <a:lnTo>
                  <a:pt x="6928" y="1339"/>
                </a:lnTo>
                <a:lnTo>
                  <a:pt x="6816" y="1358"/>
                </a:lnTo>
                <a:lnTo>
                  <a:pt x="6705" y="1374"/>
                </a:lnTo>
                <a:lnTo>
                  <a:pt x="6649" y="1381"/>
                </a:lnTo>
                <a:lnTo>
                  <a:pt x="6591" y="1385"/>
                </a:lnTo>
                <a:lnTo>
                  <a:pt x="6411" y="1398"/>
                </a:lnTo>
                <a:lnTo>
                  <a:pt x="6219" y="1410"/>
                </a:lnTo>
                <a:lnTo>
                  <a:pt x="6019" y="1422"/>
                </a:lnTo>
                <a:lnTo>
                  <a:pt x="5809" y="1431"/>
                </a:lnTo>
                <a:lnTo>
                  <a:pt x="5594" y="1439"/>
                </a:lnTo>
                <a:lnTo>
                  <a:pt x="5373" y="1447"/>
                </a:lnTo>
                <a:lnTo>
                  <a:pt x="4914" y="1458"/>
                </a:lnTo>
                <a:lnTo>
                  <a:pt x="4441" y="1468"/>
                </a:lnTo>
                <a:lnTo>
                  <a:pt x="3957" y="1473"/>
                </a:lnTo>
                <a:lnTo>
                  <a:pt x="3471" y="1475"/>
                </a:lnTo>
                <a:lnTo>
                  <a:pt x="2986" y="1477"/>
                </a:lnTo>
                <a:lnTo>
                  <a:pt x="2514" y="1477"/>
                </a:lnTo>
                <a:lnTo>
                  <a:pt x="2056" y="1475"/>
                </a:lnTo>
                <a:lnTo>
                  <a:pt x="1213" y="1470"/>
                </a:lnTo>
                <a:lnTo>
                  <a:pt x="509" y="1462"/>
                </a:lnTo>
                <a:lnTo>
                  <a:pt x="0" y="1460"/>
                </a:lnTo>
                <a:lnTo>
                  <a:pt x="0" y="2634"/>
                </a:lnTo>
                <a:lnTo>
                  <a:pt x="15360" y="263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03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B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 userDrawn="1"/>
        </p:nvSpPr>
        <p:spPr>
          <a:xfrm>
            <a:off x="115" y="65"/>
            <a:ext cx="12191770" cy="685787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9" tIns="25399" rIns="25399" bIns="25399" anchor="ctr"/>
          <a:lstStyle/>
          <a:p>
            <a:pPr algn="ctr" defTabSz="412724" hangingPunct="0">
              <a:defRPr sz="3200">
                <a:solidFill>
                  <a:srgbClr val="FEFDFF">
                    <a:alpha val="12190"/>
                  </a:srgbClr>
                </a:solidFill>
              </a:defRPr>
            </a:pPr>
            <a:endParaRPr sz="1600" kern="0">
              <a:solidFill>
                <a:schemeClr val="accent1">
                  <a:alpha val="12190"/>
                </a:schemeClr>
              </a:solidFill>
              <a:sym typeface="Source Sans Pro"/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479550" y="667643"/>
            <a:ext cx="5030873" cy="5522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7238532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48105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6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9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84661" y="2544097"/>
            <a:ext cx="7622679" cy="1769806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97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77050" y="1393017"/>
            <a:ext cx="4106528" cy="4106528"/>
            <a:chOff x="1220118" y="2343274"/>
            <a:chExt cx="2450851" cy="2450851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3658431" y="3715873"/>
            <a:ext cx="2669259" cy="2669259"/>
            <a:chOff x="1220118" y="2343274"/>
            <a:chExt cx="2450851" cy="2450851"/>
          </a:xfrm>
          <a:effectLst/>
        </p:grpSpPr>
        <p:sp>
          <p:nvSpPr>
            <p:cNvPr id="8" name="Oval 7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2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3249243" y="252984"/>
            <a:ext cx="2280066" cy="2280066"/>
            <a:chOff x="1220118" y="2343274"/>
            <a:chExt cx="2450851" cy="2450851"/>
          </a:xfrm>
          <a:effectLst/>
        </p:grpSpPr>
        <p:sp>
          <p:nvSpPr>
            <p:cNvPr id="12" name="Oval 11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3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250689" y="2066656"/>
            <a:ext cx="2759249" cy="275924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120750" y="4182993"/>
            <a:ext cx="1735017" cy="1735017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3647906" y="651647"/>
            <a:ext cx="1482739" cy="148273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18989" y="1782335"/>
            <a:ext cx="3434443" cy="1922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3600" b="0" i="0"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8989" y="148910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+mn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BCED-FA97-4044-8B62-0C826774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5C27-2817-4C48-AB4E-D636404E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A1C06-4D60-48E1-9965-DBDD4BC6A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514A9-5215-4300-B765-9D524128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324B8-9C5B-481A-A0BB-6F7C977E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1ECC1-8E59-4950-8ECA-DB49709E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85076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id_Portfolio">
    <p:bg>
      <p:bgPr>
        <a:gradFill>
          <a:gsLst>
            <a:gs pos="17000">
              <a:schemeClr val="accent1"/>
            </a:gs>
            <a:gs pos="100000">
              <a:schemeClr val="accent5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 rot="18900000">
            <a:off x="7569201" y="-561766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 rot="18900000">
            <a:off x="7688312" y="-444747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26271" y="1369103"/>
            <a:ext cx="4520945" cy="118019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6271" y="111941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Rectangle: Rounded Corners 7"/>
          <p:cNvSpPr/>
          <p:nvPr userDrawn="1"/>
        </p:nvSpPr>
        <p:spPr>
          <a:xfrm rot="18900000">
            <a:off x="7902108" y="2618432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 rot="18900000">
            <a:off x="8021219" y="27354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0" name="Rectangle: Rounded Corners 9"/>
          <p:cNvSpPr/>
          <p:nvPr userDrawn="1"/>
        </p:nvSpPr>
        <p:spPr>
          <a:xfrm rot="18900000">
            <a:off x="4542091" y="2449159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5" hasCustomPrompt="1"/>
          </p:nvPr>
        </p:nvSpPr>
        <p:spPr>
          <a:xfrm rot="18900000">
            <a:off x="4661202" y="2566178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2" name="Rectangle: Rounded Corners 11"/>
          <p:cNvSpPr/>
          <p:nvPr userDrawn="1"/>
        </p:nvSpPr>
        <p:spPr>
          <a:xfrm rot="18900000">
            <a:off x="10929219" y="-38737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 rot="18900000">
            <a:off x="11048330" y="-2703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8" name="Rectangle: Rounded Corners 17"/>
          <p:cNvSpPr/>
          <p:nvPr userDrawn="1"/>
        </p:nvSpPr>
        <p:spPr>
          <a:xfrm rot="18900000">
            <a:off x="4876500" y="5618794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 rot="18900000">
            <a:off x="4995611" y="5735813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0" name="Rectangle: Rounded Corners 19"/>
          <p:cNvSpPr/>
          <p:nvPr userDrawn="1"/>
        </p:nvSpPr>
        <p:spPr>
          <a:xfrm rot="18900000">
            <a:off x="1520940" y="545496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 rot="18900000">
            <a:off x="1640051" y="557198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2" name="Rectangle: Rounded Corners 21"/>
          <p:cNvSpPr/>
          <p:nvPr userDrawn="1"/>
        </p:nvSpPr>
        <p:spPr>
          <a:xfrm rot="18900000">
            <a:off x="8235213" y="579319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9" hasCustomPrompt="1"/>
          </p:nvPr>
        </p:nvSpPr>
        <p:spPr>
          <a:xfrm rot="18900000">
            <a:off x="8354324" y="591021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4" name="Rectangle: Rounded Corners 23"/>
          <p:cNvSpPr/>
          <p:nvPr userDrawn="1"/>
        </p:nvSpPr>
        <p:spPr>
          <a:xfrm rot="18900000">
            <a:off x="11257668" y="279283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 rot="18900000">
            <a:off x="11376779" y="2909849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79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84880" y="-110446"/>
            <a:ext cx="3040387" cy="174874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587624" y="4295775"/>
            <a:ext cx="2165067" cy="268992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85030" y="2482444"/>
            <a:ext cx="2637728" cy="22255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467600" y="2692400"/>
            <a:ext cx="4838699" cy="244568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 flipH="1">
            <a:off x="7448607" y="-67732"/>
            <a:ext cx="4864174" cy="2790347"/>
          </a:xfrm>
          <a:prstGeom prst="rect">
            <a:avLst/>
          </a:prstGeom>
          <a:solidFill>
            <a:schemeClr val="accent5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flipH="1">
            <a:off x="4752691" y="4272118"/>
            <a:ext cx="7560090" cy="2605125"/>
          </a:xfrm>
          <a:prstGeom prst="rect">
            <a:avLst/>
          </a:prstGeom>
          <a:solidFill>
            <a:schemeClr val="accent1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 flipH="1">
            <a:off x="4381500" y="1635718"/>
            <a:ext cx="3065021" cy="2636395"/>
          </a:xfrm>
          <a:prstGeom prst="rect">
            <a:avLst/>
          </a:prstGeom>
          <a:solidFill>
            <a:schemeClr val="accent2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flipH="1">
            <a:off x="2569633" y="2482443"/>
            <a:ext cx="1809429" cy="1788989"/>
          </a:xfrm>
          <a:prstGeom prst="rect">
            <a:avLst/>
          </a:prstGeom>
          <a:solidFill>
            <a:schemeClr val="accent3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9" grpId="0" animBg="1"/>
      <p:bldP spid="3" grpId="0" animBg="1"/>
      <p:bldP spid="5" grpId="0" animBg="1"/>
      <p:bldP spid="6" grpId="0" animBg="1"/>
      <p:bldP spid="7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07200" y="0"/>
            <a:ext cx="5384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12067" y="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12067" y="458216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2296160"/>
            <a:ext cx="34103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8788-C61B-41F5-8194-E964E258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91D18-1284-4D2F-AB65-54717D162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1459-A9A0-4279-B8BD-7D7C01019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258A3-9A2F-492C-94E7-6B36734C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1E59-F62C-4C03-8908-479CB385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160CB-8EE0-4AAD-A3F8-8576AB16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821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8" Type="http://schemas.openxmlformats.org/officeDocument/2006/relationships/slideLayout" Target="../slideLayouts/slideLayout81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Relationship Id="rId6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D2CC1-D43C-45B8-91FA-37201C87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0EB4C-7FC2-478B-946E-9B5DEC32B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47165-EB08-4E24-9A91-EE1DD7A2A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E2B3-69BD-44E4-B3C1-D7BB4BE49DAA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F154C-D31F-48A5-B38F-F1A905B5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0129F-C808-435A-92E9-3ED24A9CD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C701B-1740-4880-BBFA-5647D705127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66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047ED-6021-414D-BF35-C31EB89B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0C3D7-32D2-4592-9CAF-7C45C9E16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03C70-C199-49D5-A0B0-1DBB1ADE2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03F7D-BDFF-420B-B550-BBFAD2DBB673}" type="datetimeFigureOut">
              <a:rPr lang="tr-TR" smtClean="0"/>
              <a:t>17.04.2025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B0B05-2EA9-4917-90D9-5D98361AC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D003-1670-46AC-A9C4-E53D1A82C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7336E-549A-4BA7-8097-660A07D425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56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0" r:id="rId57"/>
    <p:sldLayoutId id="2147483731" r:id="rId58"/>
    <p:sldLayoutId id="2147483732" r:id="rId59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Roboto Black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5" name="Group 4">
            <a:extLst>
              <a:ext uri="{FF2B5EF4-FFF2-40B4-BE49-F238E27FC236}">
                <a16:creationId xmlns:a16="http://schemas.microsoft.com/office/drawing/2014/main" id="{E126B81F-2255-4981-A94A-27097E4E3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0482" y="589172"/>
            <a:ext cx="2215729" cy="769508"/>
            <a:chOff x="2861" y="1820"/>
            <a:chExt cx="1958" cy="680"/>
          </a:xfrm>
        </p:grpSpPr>
        <p:sp>
          <p:nvSpPr>
            <p:cNvPr id="17536" name="AutoShape 3">
              <a:extLst>
                <a:ext uri="{FF2B5EF4-FFF2-40B4-BE49-F238E27FC236}">
                  <a16:creationId xmlns:a16="http://schemas.microsoft.com/office/drawing/2014/main" id="{75323E5E-D284-4433-B0B1-9A828391B4A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37" name="Freeform 5">
              <a:extLst>
                <a:ext uri="{FF2B5EF4-FFF2-40B4-BE49-F238E27FC236}">
                  <a16:creationId xmlns:a16="http://schemas.microsoft.com/office/drawing/2014/main" id="{5B9F0955-31C9-4D0A-B52C-AA352A649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38" name="Freeform 6">
              <a:extLst>
                <a:ext uri="{FF2B5EF4-FFF2-40B4-BE49-F238E27FC236}">
                  <a16:creationId xmlns:a16="http://schemas.microsoft.com/office/drawing/2014/main" id="{B32E8922-5D48-41C1-B1B9-428C841C0A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39" name="Freeform 7">
              <a:extLst>
                <a:ext uri="{FF2B5EF4-FFF2-40B4-BE49-F238E27FC236}">
                  <a16:creationId xmlns:a16="http://schemas.microsoft.com/office/drawing/2014/main" id="{1D790F0F-FE83-4F78-AE43-D962122E4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40" name="Freeform 8">
              <a:extLst>
                <a:ext uri="{FF2B5EF4-FFF2-40B4-BE49-F238E27FC236}">
                  <a16:creationId xmlns:a16="http://schemas.microsoft.com/office/drawing/2014/main" id="{32C01609-266F-4E82-A9E9-A2A60BC58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41" name="Freeform 9">
              <a:extLst>
                <a:ext uri="{FF2B5EF4-FFF2-40B4-BE49-F238E27FC236}">
                  <a16:creationId xmlns:a16="http://schemas.microsoft.com/office/drawing/2014/main" id="{5E955090-89D5-4318-9E57-D5E800446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42" name="Freeform 10">
              <a:extLst>
                <a:ext uri="{FF2B5EF4-FFF2-40B4-BE49-F238E27FC236}">
                  <a16:creationId xmlns:a16="http://schemas.microsoft.com/office/drawing/2014/main" id="{1628D30D-9910-484F-9FDC-606BB9237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43" name="Rectangle 11">
              <a:extLst>
                <a:ext uri="{FF2B5EF4-FFF2-40B4-BE49-F238E27FC236}">
                  <a16:creationId xmlns:a16="http://schemas.microsoft.com/office/drawing/2014/main" id="{639B1BFC-7EBD-411F-A7BF-915DAD449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44" name="Freeform 12">
              <a:extLst>
                <a:ext uri="{FF2B5EF4-FFF2-40B4-BE49-F238E27FC236}">
                  <a16:creationId xmlns:a16="http://schemas.microsoft.com/office/drawing/2014/main" id="{1D77C79B-8491-4712-AF91-442261A86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784" name="Resim 2783">
            <a:extLst>
              <a:ext uri="{FF2B5EF4-FFF2-40B4-BE49-F238E27FC236}">
                <a16:creationId xmlns:a16="http://schemas.microsoft.com/office/drawing/2014/main" id="{EB84C192-B749-4E37-93D4-7CC52D35C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3"/>
          <a:stretch/>
        </p:blipFill>
        <p:spPr>
          <a:xfrm>
            <a:off x="5078885" y="1910599"/>
            <a:ext cx="7113144" cy="4943085"/>
          </a:xfrm>
          <a:prstGeom prst="rect">
            <a:avLst/>
          </a:prstGeom>
        </p:spPr>
      </p:pic>
      <p:grpSp>
        <p:nvGrpSpPr>
          <p:cNvPr id="2792" name="Grup 2791">
            <a:extLst>
              <a:ext uri="{FF2B5EF4-FFF2-40B4-BE49-F238E27FC236}">
                <a16:creationId xmlns:a16="http://schemas.microsoft.com/office/drawing/2014/main" id="{44042BBD-8A08-4587-B3C8-CB85B11FDC9A}"/>
              </a:ext>
            </a:extLst>
          </p:cNvPr>
          <p:cNvGrpSpPr/>
          <p:nvPr/>
        </p:nvGrpSpPr>
        <p:grpSpPr>
          <a:xfrm>
            <a:off x="640482" y="2040010"/>
            <a:ext cx="3874457" cy="3703961"/>
            <a:chOff x="760625" y="1751154"/>
            <a:chExt cx="3874457" cy="3703961"/>
          </a:xfrm>
        </p:grpSpPr>
        <p:sp>
          <p:nvSpPr>
            <p:cNvPr id="2794" name="Shape 142">
              <a:extLst>
                <a:ext uri="{FF2B5EF4-FFF2-40B4-BE49-F238E27FC236}">
                  <a16:creationId xmlns:a16="http://schemas.microsoft.com/office/drawing/2014/main" id="{F554119E-8CDF-4343-8C90-B49917CF29FF}"/>
                </a:ext>
              </a:extLst>
            </p:cNvPr>
            <p:cNvSpPr/>
            <p:nvPr/>
          </p:nvSpPr>
          <p:spPr>
            <a:xfrm>
              <a:off x="1022923" y="2688952"/>
              <a:ext cx="718143" cy="3254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399" tIns="25399" rIns="25399" bIns="25399" anchor="ctr">
              <a:spAutoFit/>
            </a:bodyPr>
            <a:lstStyle/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kumimoji="0" lang="tr-TR" sz="2400" b="0" i="0" u="none" strike="noStrike" kern="0" cap="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Source Sans Pro Black" panose="020B0803030403020204" pitchFamily="34" charset="0"/>
                  <a:cs typeface="Roboto Black"/>
                  <a:sym typeface="Roboto Black"/>
                </a:rPr>
                <a:t>2019</a:t>
              </a:r>
              <a:endParaRPr kumimoji="0" lang="tr-TR" sz="32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Source Sans Pro Black" panose="020B0803030403020204" pitchFamily="34" charset="0"/>
                <a:cs typeface="Roboto Black"/>
                <a:sym typeface="Roboto Black"/>
              </a:endParaRPr>
            </a:p>
          </p:txBody>
        </p:sp>
        <p:sp>
          <p:nvSpPr>
            <p:cNvPr id="2795" name="Shape 142">
              <a:extLst>
                <a:ext uri="{FF2B5EF4-FFF2-40B4-BE49-F238E27FC236}">
                  <a16:creationId xmlns:a16="http://schemas.microsoft.com/office/drawing/2014/main" id="{F6CED827-B987-42AC-870D-7D24EE4A72DF}"/>
                </a:ext>
              </a:extLst>
            </p:cNvPr>
            <p:cNvSpPr/>
            <p:nvPr/>
          </p:nvSpPr>
          <p:spPr>
            <a:xfrm>
              <a:off x="760625" y="1751154"/>
              <a:ext cx="3874457" cy="37039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399" tIns="25399" rIns="25399" bIns="25399" anchor="ctr">
              <a:spAutoFit/>
            </a:bodyPr>
            <a:lstStyle/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kumimoji="0" lang="tr-TR" sz="4800" b="0" i="0" u="none" strike="noStrike" kern="0" cap="all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 Light" panose="020F0302020204030204"/>
                  <a:ea typeface="Source Sans Pro SemiBold" panose="020B0603030403020204" pitchFamily="34" charset="0"/>
                  <a:cs typeface="Roboto Black"/>
                  <a:sym typeface="Roboto Black"/>
                </a:rPr>
                <a:t>Responses</a:t>
              </a:r>
              <a:r>
                <a:rPr kumimoji="0" lang="tr-TR" sz="4800" b="0" i="0" u="none" strike="noStrike" kern="0" cap="all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 Light" panose="020F0302020204030204"/>
                  <a:ea typeface="Source Sans Pro SemiBold" panose="020B0603030403020204" pitchFamily="34" charset="0"/>
                  <a:cs typeface="Roboto Black"/>
                  <a:sym typeface="Roboto Black"/>
                </a:rPr>
                <a:t> </a:t>
              </a:r>
              <a:r>
                <a:rPr kumimoji="0" lang="tr-TR" sz="4800" b="0" i="0" u="none" strike="noStrike" kern="0" cap="all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 Light" panose="020F0302020204030204"/>
                  <a:ea typeface="Source Sans Pro SemiBold" panose="020B0603030403020204" pitchFamily="34" charset="0"/>
                  <a:cs typeface="Roboto Black"/>
                  <a:sym typeface="Roboto Black"/>
                </a:rPr>
                <a:t>apı</a:t>
              </a:r>
              <a:endParaRPr kumimoji="0" lang="tr-TR" sz="4800" b="0" i="0" u="none" strike="noStrike" kern="0" cap="all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endParaRPr lang="tr-TR" sz="4800" kern="0" cap="all" dirty="0">
                <a:solidFill>
                  <a:srgbClr val="4472C4"/>
                </a:solidFill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endParaRPr lang="tr-TR" sz="4800" kern="0" cap="all" dirty="0">
                <a:solidFill>
                  <a:srgbClr val="4472C4"/>
                </a:solidFill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endParaRPr lang="tr-TR" sz="4800" kern="0" cap="all" dirty="0">
                <a:solidFill>
                  <a:srgbClr val="4472C4"/>
                </a:solidFill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endParaRPr lang="tr-TR" sz="4800" kern="0" cap="all" dirty="0">
                <a:solidFill>
                  <a:srgbClr val="4472C4"/>
                </a:solidFill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endParaRPr kumimoji="0" lang="tr-TR" sz="4800" b="0" i="0" u="none" strike="noStrike" kern="0" cap="all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  <a:p>
              <a:pPr marL="0" marR="0" lvl="0" indent="0" algn="l" defTabSz="412724" rtl="0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400" cap="all">
                  <a:solidFill>
                    <a:srgbClr val="343E4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tr-TR" sz="4800" kern="0" cap="all" dirty="0">
                  <a:solidFill>
                    <a:srgbClr val="4472C4"/>
                  </a:solidFill>
                  <a:latin typeface="Calibri Light" panose="020F0302020204030204"/>
                  <a:ea typeface="Source Sans Pro SemiBold" panose="020B0603030403020204" pitchFamily="34" charset="0"/>
                  <a:cs typeface="Roboto Black"/>
                  <a:sym typeface="Roboto Black"/>
                </a:rPr>
                <a:t>Gülşen sabak</a:t>
              </a:r>
              <a:endParaRPr kumimoji="0" sz="4800" b="0" i="0" u="none" strike="noStrike" kern="0" cap="all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Source Sans Pro SemiBold" panose="020B0603030403020204" pitchFamily="34" charset="0"/>
                <a:cs typeface="Roboto Black"/>
                <a:sym typeface="Robot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415367"/>
      </p:ext>
    </p:extLst>
  </p:cSld>
  <p:clrMapOvr>
    <a:masterClrMapping/>
  </p:clrMapOvr>
  <p:transition spd="slow" advTm="2000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FFF5-8A4B-5634-A948-1A8B4A21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422A-5A45-0A3A-78F7-1C95FF666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File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Practices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FA24F22-3EDE-D91C-27D5-F145BC7E9D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346A49F-B076-4D04-669E-7B0B32706C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4D995E-F197-245B-0F7D-B4A30A310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CAFB29E-8578-6CFB-CA97-6D27587B1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1DF20F8-A8EB-9D52-AEF8-59CF5B9B7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3065775-6F26-FC98-5A24-786F61D18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59C308D-4599-13F7-D76F-1F0FDF002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4CF4F13-2B44-8E74-9E25-4EFF5F37A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C2C311-7891-AABA-8AAD-4DDAE77DC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23B889-297B-6BDE-067E-9E2853B2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E3B1BF57-EF53-12E6-9673-6FF96266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7" y="2047847"/>
            <a:ext cx="9402487" cy="389626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5EFDC619-392F-BF1D-2B52-FFFEF1E9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01"/>
          <a:stretch/>
        </p:blipFill>
        <p:spPr>
          <a:xfrm>
            <a:off x="4812881" y="6033388"/>
            <a:ext cx="6735115" cy="5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711D3-5878-6E73-0D50-3E814E4E0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597C-FA13-165C-BBE3-B7B636B5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File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Practices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562F54F-1706-4BCB-E3E6-3D5C79E252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8BAA8EE-52D8-05AC-A080-0A40C6E43E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77E03B4-21A1-E0D0-F084-E72CA715A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D6DB3A9-3024-F1C0-9CA1-4BE942D9A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9236F24-376F-9B65-CB20-F717C2E1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B4FBF0-BE1B-8C44-3CCE-8FDCF7578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931BDFF-F7E0-AB72-5E3E-A7892E485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0C7AA8A-7D94-1474-A0D3-D6CD29CD2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CFDB33-A569-DDD4-039D-D82D52019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E2C2EF-BED5-1564-4E44-7B45D19A6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59331677-CAFE-4ECF-7CD2-45944F00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2446245"/>
            <a:ext cx="10515600" cy="26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784C-7781-D8B2-5988-0BBEF377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93DC-9267-EBBE-40B5-00178C3E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File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D48711A-BDC9-B02A-ABC0-77EF2781F5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D18C15A-FF3C-07A1-5FC6-A044B9C28A4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89743-5B74-8D40-7ADC-F222FF466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848885-C17B-EC39-1532-FCBE71DA02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E54247-B69D-003F-138D-D34F892C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6939B4D-2E66-F1DF-9C6B-9BAFE3C97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B569BB8-2CC8-6E6F-EE89-C70F6AE47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07CE007-9B1D-4496-85B5-4F4ECB39D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15C3E9-D243-75BB-6881-55E74F48A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E38E0A7-849C-A1AB-81E2-005EF372A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D0DEF469-2A8A-4A29-9DAD-B71274AF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0" y="2144621"/>
            <a:ext cx="10757699" cy="30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E6CF-060C-3CFD-27C9-F6E24C3D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1137-C2CA-17FF-7D1B-F88A1F0D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File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metadata </a:t>
            </a:r>
            <a:r>
              <a:rPr lang="tr-TR" dirty="0" err="1"/>
              <a:t>filtering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54E859-E685-BA7E-EEC6-955EB67BEC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898CFFB-39E1-503D-16EB-6727B80A8A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016F6BF-F01E-8465-DA71-7067A0B93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DBE2B24-6B25-2ECF-4255-1073FB350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9D7837-6EBE-3CA3-F1A7-C6BA8DC07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42C608-EEC6-A675-D6E8-131471FF1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0CAFA1-5B50-86AF-6AB0-C262ED6AF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69AB8C4-758E-9F47-9D5C-A3193BC55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9EF54A-24CC-C9EC-373D-024D2272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85B2B01-CCF3-EC31-491C-DD9CBBEE9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27371E13-5285-46B6-4C81-BBFEC4CD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2004367"/>
            <a:ext cx="685895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It allows you to control the computers that you are operating.</a:t>
            </a:r>
            <a:br>
              <a:rPr lang="en-US" dirty="0"/>
            </a:br>
            <a:r>
              <a:rPr lang="en-US" dirty="0"/>
              <a:t>It could be a virtual machine, legacy application (just has GUI and no API access to it). </a:t>
            </a:r>
            <a:endParaRPr lang="tr-TR" dirty="0"/>
          </a:p>
          <a:p>
            <a:r>
              <a:rPr lang="tr-TR" dirty="0" err="1"/>
              <a:t>Operator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API</a:t>
            </a:r>
          </a:p>
          <a:p>
            <a:r>
              <a:rPr lang="en-US" dirty="0"/>
              <a:t>If you want to automate those kind of tasks and build applications on that you can</a:t>
            </a:r>
            <a:r>
              <a:rPr lang="tr-TR" dirty="0"/>
              <a:t> </a:t>
            </a:r>
            <a:r>
              <a:rPr lang="en-US" dirty="0"/>
              <a:t>use the computer use tool which comes with the computer use model (same model used by</a:t>
            </a:r>
            <a:r>
              <a:rPr lang="tr-TR" dirty="0"/>
              <a:t> </a:t>
            </a:r>
            <a:r>
              <a:rPr lang="en-US" dirty="0"/>
              <a:t>operator in chat </a:t>
            </a:r>
            <a:r>
              <a:rPr lang="en-US" dirty="0" err="1"/>
              <a:t>gpt</a:t>
            </a:r>
            <a:r>
              <a:rPr lang="en-US" dirty="0"/>
              <a:t>) </a:t>
            </a:r>
            <a:endParaRPr lang="tr-TR" dirty="0"/>
          </a:p>
          <a:p>
            <a:r>
              <a:rPr lang="tr-TR" dirty="0" err="1"/>
              <a:t>Benchmark</a:t>
            </a:r>
            <a:r>
              <a:rPr lang="tr-TR" dirty="0"/>
              <a:t>: </a:t>
            </a:r>
            <a:r>
              <a:rPr lang="tr-TR" dirty="0" err="1"/>
              <a:t>Sota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07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Practices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6D0448C6-5AA9-9AC0-B4BB-A022C71A2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1983885"/>
            <a:ext cx="5063270" cy="45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8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4FA63-8C03-7769-5EED-F3103A604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B219-958C-1D04-5C65-E5ECB63C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Practices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2490F6E-2F18-A836-10D4-B9E82CF699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2FDDFA9-5E5C-BE17-239A-FE57A7A3638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C1AFCCF-47A8-BE53-B170-A304CB717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F2714C7-417E-955A-E7CA-568293A4D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98385D5-1B14-AA3F-C6DC-37DFDC34D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EA7DA88-A73B-D91A-1D48-AFD108E49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168F9A-56DB-14A7-6C0F-421E53A17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BBB3C65-F528-B9C8-817F-D2ECF32EF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719F50-4F2E-181A-2BE4-646FF769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DF97B-787B-83CD-7D4B-8385383E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Resim 16">
            <a:extLst>
              <a:ext uri="{FF2B5EF4-FFF2-40B4-BE49-F238E27FC236}">
                <a16:creationId xmlns:a16="http://schemas.microsoft.com/office/drawing/2014/main" id="{DE226E8F-07ED-C348-267D-247616AC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971" y="2329786"/>
            <a:ext cx="3096057" cy="296268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9BC18A52-F900-18AA-E9E4-9C699FD0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63" y="2239447"/>
            <a:ext cx="3134162" cy="376290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64E6D92C-C819-5D14-AB24-DA2B60AEA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23" y="2239447"/>
            <a:ext cx="313416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4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C8E8-4A5C-F80E-82A3-B460BFEC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E295-4A45-A778-AEE1-B21AF83F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together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39F4B04-D5E1-DF3F-17EA-93B481C12E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7D3DC94-2CC6-4008-04ED-641729F29D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EF86A9B-1EED-2C18-7C16-B3711E9C9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C6DEA31-A05E-FF74-AF3B-B06A13548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02C1E36-48DA-2512-4825-D0E9620F2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7144D-31A6-5301-8BD2-EB0FFF1E8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2ED1D52-79AD-BA0D-66EA-C27695B03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707491-2EAC-FB1A-B1F1-E1606EBCE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278307-B822-0A27-A0E5-50E01609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85F066-BD98-F095-5136-25A7B4B29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6CFC1E78-D536-973A-AFC7-49A5EEB1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54" y="2038394"/>
            <a:ext cx="8763092" cy="45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CD5E3-1F22-0276-920E-CCE2D0E5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5C44-2047-9F43-6584-06B38A94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together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6E1BE76-39C1-CBE2-79F1-E2F787945F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504BC06-792D-A1CF-9913-58195F0ACA6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CB7119B-137C-2CB1-DDDA-3E7B26C52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0B0F46-6DDB-642F-2749-D8BF96F15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48DDB12-7EEB-18B0-CCBD-4D530AFB6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A93DB6-22E3-353E-00B2-A6E66EB63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E39A5BE-762B-61AB-262C-3729CD1A2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E7D93B1-E2B1-5742-999C-D0D8F18D3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C8EE26-921A-B351-718E-B10292BD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A73EC0-5C17-439A-2C5D-B48B419B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60A2F1D7-C6D3-B2BE-9B56-A5F8F328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2453035"/>
            <a:ext cx="676369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5EBD2-887E-9E75-D5BB-CB3CD17C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DE67-B5BA-0167-AEEE-FB826E82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together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65A140D-ADD7-C860-225E-20C9548381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F8AD6B2-A820-F134-0DBD-E68717049A5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D52838-7D2B-840D-5161-B5F2FE3A8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FD15A05-6FE7-4675-DB6F-780333CAE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29418B-E658-3E01-DDC1-7D802E748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57F8B4F-BDF9-AF98-FEB2-0CCB17674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C5B8D4-BB1F-9594-D6D7-54EDDB12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8167203-76A6-AC27-B99F-CC686FF44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8140FE-FB59-901B-D96F-AF888AE8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0DA0EB-05EB-611C-9D67-406A5B35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517AE803-B6E0-3893-490F-D0CCFEFF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01" y="1916495"/>
            <a:ext cx="8511198" cy="46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372" y="0"/>
            <a:ext cx="38801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6113" y="0"/>
            <a:ext cx="463181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13290" y="0"/>
            <a:ext cx="421931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6676" y="1371668"/>
            <a:ext cx="2164375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200" noProof="0" dirty="0">
                <a:solidFill>
                  <a:srgbClr val="FFFFFF"/>
                </a:solidFill>
                <a:latin typeface="Source Sans Pro Black"/>
                <a:ea typeface="Roboto Black" panose="02000000000000000000" pitchFamily="2" charset="0"/>
                <a:cs typeface="Tahoma" panose="020B0604030504040204" pitchFamily="34" charset="0"/>
              </a:rPr>
              <a:t>INTRODUCTION</a:t>
            </a:r>
            <a:endParaRPr kumimoji="0" lang="id-ID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/>
              <a:ea typeface="Roboto Black" panose="02000000000000000000" pitchFamily="2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06218" y="1371668"/>
            <a:ext cx="2428678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200" dirty="0">
                <a:solidFill>
                  <a:srgbClr val="FFFFFF"/>
                </a:solidFill>
                <a:latin typeface="Source Sans Pro Black"/>
                <a:ea typeface="Roboto Black" panose="02000000000000000000" pitchFamily="2" charset="0"/>
                <a:cs typeface="Tahoma" panose="020B0604030504040204" pitchFamily="34" charset="0"/>
              </a:rPr>
              <a:t>BUILT- IN TOOLS</a:t>
            </a:r>
            <a:endParaRPr kumimoji="0" lang="id-ID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/>
              <a:ea typeface="Roboto Black" panose="02000000000000000000" pitchFamily="2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33552" y="1379903"/>
            <a:ext cx="203292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200" dirty="0">
                <a:solidFill>
                  <a:srgbClr val="FFFFFF"/>
                </a:solidFill>
                <a:latin typeface="Source Sans Pro Black"/>
                <a:ea typeface="Roboto Black" panose="02000000000000000000" pitchFamily="2" charset="0"/>
                <a:cs typeface="Tahoma" panose="020B0604030504040204" pitchFamily="34" charset="0"/>
              </a:rPr>
              <a:t>AGENTS SDK</a:t>
            </a:r>
            <a:endParaRPr kumimoji="0" lang="id-ID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/>
              <a:ea typeface="Roboto Black" panose="02000000000000000000" pitchFamily="2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95743" y="4080727"/>
            <a:ext cx="2209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Agent?</a:t>
            </a:r>
          </a:p>
          <a:p>
            <a:r>
              <a:rPr lang="tr-TR" sz="1400" dirty="0" err="1">
                <a:solidFill>
                  <a:schemeClr val="bg1"/>
                </a:solidFill>
              </a:rPr>
              <a:t>Previous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agents</a:t>
            </a:r>
            <a:endParaRPr lang="tr-TR" sz="14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90952" y="4075296"/>
            <a:ext cx="2209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Web </a:t>
            </a:r>
            <a:r>
              <a:rPr lang="tr-TR" sz="1400" dirty="0" err="1">
                <a:solidFill>
                  <a:schemeClr val="bg1"/>
                </a:solidFill>
              </a:rPr>
              <a:t>Search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Tool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>
                <a:solidFill>
                  <a:schemeClr val="bg1"/>
                </a:solidFill>
              </a:rPr>
              <a:t>File </a:t>
            </a:r>
            <a:r>
              <a:rPr lang="tr-TR" sz="1400" dirty="0" err="1">
                <a:solidFill>
                  <a:schemeClr val="bg1"/>
                </a:solidFill>
              </a:rPr>
              <a:t>Search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Tool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 err="1">
                <a:solidFill>
                  <a:schemeClr val="bg1"/>
                </a:solidFill>
              </a:rPr>
              <a:t>Computer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Use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Tool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 err="1">
                <a:solidFill>
                  <a:schemeClr val="bg1"/>
                </a:solidFill>
              </a:rPr>
              <a:t>Code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Practices</a:t>
            </a:r>
            <a:endParaRPr lang="tr-TR" sz="14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257527" y="4056321"/>
            <a:ext cx="22097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</a:rPr>
              <a:t>Responses</a:t>
            </a:r>
            <a:r>
              <a:rPr lang="tr-TR" sz="1400" dirty="0">
                <a:solidFill>
                  <a:schemeClr val="bg1"/>
                </a:solidFill>
              </a:rPr>
              <a:t> API</a:t>
            </a:r>
          </a:p>
          <a:p>
            <a:r>
              <a:rPr lang="tr-TR" sz="1400" dirty="0" err="1">
                <a:solidFill>
                  <a:schemeClr val="bg1"/>
                </a:solidFill>
              </a:rPr>
              <a:t>Swarm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 err="1">
                <a:solidFill>
                  <a:schemeClr val="bg1"/>
                </a:solidFill>
              </a:rPr>
              <a:t>Agents</a:t>
            </a:r>
            <a:r>
              <a:rPr lang="tr-TR" sz="1400" dirty="0">
                <a:solidFill>
                  <a:schemeClr val="bg1"/>
                </a:solidFill>
              </a:rPr>
              <a:t> SDK?</a:t>
            </a:r>
          </a:p>
          <a:p>
            <a:r>
              <a:rPr lang="tr-TR" sz="1400" dirty="0" err="1">
                <a:solidFill>
                  <a:schemeClr val="bg1"/>
                </a:solidFill>
              </a:rPr>
              <a:t>Handsoff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 err="1">
                <a:solidFill>
                  <a:schemeClr val="bg1"/>
                </a:solidFill>
              </a:rPr>
              <a:t>Debug</a:t>
            </a:r>
            <a:endParaRPr lang="tr-TR" sz="1400" dirty="0">
              <a:solidFill>
                <a:schemeClr val="bg1"/>
              </a:solidFill>
            </a:endParaRPr>
          </a:p>
          <a:p>
            <a:r>
              <a:rPr lang="tr-TR" sz="1400" dirty="0" err="1">
                <a:solidFill>
                  <a:schemeClr val="bg1"/>
                </a:solidFill>
              </a:rPr>
              <a:t>Code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Practices</a:t>
            </a:r>
            <a:endParaRPr lang="tr-T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 animBg="1"/>
          <p:bldP spid="14" grpId="0" animBg="1"/>
          <p:bldP spid="35" grpId="0"/>
          <p:bldP spid="37" grpId="0"/>
          <p:bldP spid="39" grpId="0"/>
          <p:bldP spid="41" grpId="0"/>
          <p:bldP spid="45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2" grpId="0" animBg="1"/>
          <p:bldP spid="14" grpId="0" animBg="1"/>
          <p:bldP spid="35" grpId="0"/>
          <p:bldP spid="37" grpId="0"/>
          <p:bldP spid="39" grpId="0"/>
          <p:bldP spid="41" grpId="0"/>
          <p:bldP spid="45" grpId="0"/>
          <p:bldP spid="49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15" y="65"/>
            <a:ext cx="12191770" cy="685787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9" tIns="25399" rIns="25399" bIns="25399" anchor="ctr"/>
          <a:lstStyle/>
          <a:p>
            <a:pPr marL="0" marR="0" lvl="0" indent="0" algn="ctr" defTabSz="41272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EFDFF">
                    <a:alpha val="12190"/>
                  </a:srgbClr>
                </a:solidFill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B9ED8">
                  <a:alpha val="12190"/>
                </a:srgbClr>
              </a:solidFill>
              <a:effectLst/>
              <a:uLnTx/>
              <a:uFillTx/>
              <a:latin typeface="Source Sans Pro"/>
              <a:ea typeface="+mn-ea"/>
              <a:cs typeface="+mn-cs"/>
              <a:sym typeface="Source Sans Pro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681692" y="1550625"/>
            <a:ext cx="5506314" cy="77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9" tIns="25399" rIns="25399" bIns="25399" anchor="ctr">
            <a:spAutoFit/>
          </a:bodyPr>
          <a:lstStyle/>
          <a:p>
            <a:pPr marL="0" marR="0" lvl="0" indent="0" algn="l" defTabSz="412724" rtl="0" eaLnBrk="1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kumimoji="0" lang="tr-TR" sz="6600" b="0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Agents</a:t>
            </a:r>
            <a:r>
              <a:rPr kumimoji="0" lang="tr-TR" sz="66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 </a:t>
            </a:r>
            <a:r>
              <a:rPr kumimoji="0" lang="tr-TR" sz="6600" b="0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sdk</a:t>
            </a:r>
            <a:endParaRPr kumimoji="0" sz="66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old" panose="020B0703030403020204" pitchFamily="34" charset="0"/>
              <a:ea typeface="Source Sans Pro Bold" panose="020B0703030403020204" pitchFamily="34" charset="0"/>
              <a:cs typeface="Roboto Black"/>
              <a:sym typeface="Roboto Black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246379"/>
      </p:ext>
    </p:extLst>
  </p:cSld>
  <p:clrMapOvr>
    <a:masterClrMapping/>
  </p:clrMapOvr>
  <p:transition spd="slow" advTm="1064"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Responses</a:t>
            </a:r>
            <a:r>
              <a:rPr lang="tr-TR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Chat completions is also a kind of API interaction </a:t>
            </a:r>
            <a:endParaRPr lang="tr-TR" dirty="0"/>
          </a:p>
          <a:p>
            <a:r>
              <a:rPr lang="en-US" dirty="0"/>
              <a:t>Every API interaction at that time was just text in text out. </a:t>
            </a:r>
            <a:endParaRPr lang="tr-TR" dirty="0"/>
          </a:p>
          <a:p>
            <a:r>
              <a:rPr lang="en-US" dirty="0"/>
              <a:t>However now we have multimodality</a:t>
            </a:r>
            <a:r>
              <a:rPr lang="tr-TR" dirty="0"/>
              <a:t> </a:t>
            </a:r>
            <a:r>
              <a:rPr lang="en-US" dirty="0"/>
              <a:t>so you have images, audio etc.</a:t>
            </a:r>
            <a:endParaRPr lang="tr-TR" dirty="0"/>
          </a:p>
          <a:p>
            <a:r>
              <a:rPr lang="en-US" dirty="0"/>
              <a:t>Multiple model turns and multiple tool calls behind the scenes.</a:t>
            </a:r>
            <a:endParaRPr lang="tr-TR" dirty="0"/>
          </a:p>
          <a:p>
            <a:r>
              <a:rPr lang="en-US" dirty="0"/>
              <a:t>If you want to build an API primitive that is flexible enough. It supports multiple terms, tools. </a:t>
            </a:r>
            <a:endParaRPr lang="tr-TR" dirty="0"/>
          </a:p>
          <a:p>
            <a:r>
              <a:rPr lang="en-US" dirty="0"/>
              <a:t>We</a:t>
            </a:r>
            <a:r>
              <a:rPr lang="tr-TR" dirty="0"/>
              <a:t> </a:t>
            </a:r>
            <a:r>
              <a:rPr lang="en-US" dirty="0"/>
              <a:t>call this new API as the “responses API” </a:t>
            </a:r>
            <a:br>
              <a:rPr lang="en-US" dirty="0"/>
            </a:b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693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Chat </a:t>
            </a:r>
            <a:r>
              <a:rPr lang="tr-TR" dirty="0" err="1"/>
              <a:t>Completions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Responses</a:t>
            </a:r>
            <a:r>
              <a:rPr lang="tr-TR" dirty="0"/>
              <a:t> API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DC204D7E-4884-0E8C-0F61-1536FBED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376" y="2311011"/>
            <a:ext cx="5753903" cy="2629267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6D3FF8D-A999-B1D2-D01B-51DC5913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1" y="2311011"/>
            <a:ext cx="5819555" cy="2629266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3C74FC31-A8E8-B3AF-CE7A-DC9A678D94FE}"/>
              </a:ext>
            </a:extLst>
          </p:cNvPr>
          <p:cNvSpPr txBox="1"/>
          <p:nvPr/>
        </p:nvSpPr>
        <p:spPr>
          <a:xfrm>
            <a:off x="2554453" y="5171767"/>
            <a:ext cx="708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Previous</a:t>
            </a:r>
            <a:r>
              <a:rPr lang="tr-TR" dirty="0"/>
              <a:t>							</a:t>
            </a:r>
            <a:r>
              <a:rPr lang="tr-TR" dirty="0" err="1"/>
              <a:t>Now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280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Swarm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You may have more complex systems. For example, in customer support systems you have</a:t>
            </a:r>
            <a:r>
              <a:rPr lang="tr-TR" dirty="0"/>
              <a:t> </a:t>
            </a:r>
            <a:r>
              <a:rPr lang="en-US" dirty="0"/>
              <a:t>some agentic applications that are doing your refunds, another that is answering customer</a:t>
            </a:r>
            <a:r>
              <a:rPr lang="tr-TR" dirty="0"/>
              <a:t> </a:t>
            </a:r>
            <a:r>
              <a:rPr lang="en-US" dirty="0"/>
              <a:t>support, </a:t>
            </a:r>
            <a:r>
              <a:rPr lang="en-US" dirty="0" err="1"/>
              <a:t>faq</a:t>
            </a:r>
            <a:r>
              <a:rPr lang="en-US" dirty="0"/>
              <a:t> queries, something dealing with orders and billing etc.</a:t>
            </a:r>
            <a:endParaRPr lang="tr-TR" dirty="0"/>
          </a:p>
          <a:p>
            <a:r>
              <a:rPr lang="en-US" dirty="0"/>
              <a:t>To make these applications easy to build they released an SDK called “swarm”</a:t>
            </a:r>
            <a:endParaRPr lang="tr-TR" dirty="0"/>
          </a:p>
          <a:p>
            <a:r>
              <a:rPr lang="en-US" dirty="0"/>
              <a:t>Swarm made it easy to do agent orchestration. Adding new features and rebranding it as</a:t>
            </a:r>
            <a:br>
              <a:rPr lang="en-US" dirty="0"/>
            </a:br>
            <a:r>
              <a:rPr lang="en-US" dirty="0"/>
              <a:t>“agents SDK”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563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Agents</a:t>
            </a:r>
            <a:r>
              <a:rPr lang="tr-TR" dirty="0"/>
              <a:t>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Idea with the agents SDK is “keep simple ideas simple to implement while allowing you to build</a:t>
            </a:r>
            <a:r>
              <a:rPr lang="tr-TR" dirty="0"/>
              <a:t> </a:t>
            </a:r>
            <a:r>
              <a:rPr lang="en-US" dirty="0"/>
              <a:t>more complex and robust ideas still in a pretty straightforward and simple way.”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When you add more tools to your system, when you start to mix all of this business logic which</a:t>
            </a:r>
            <a:r>
              <a:rPr lang="tr-TR" dirty="0"/>
              <a:t> </a:t>
            </a:r>
            <a:r>
              <a:rPr lang="en-US" dirty="0"/>
              <a:t>makes your agents a little bit harder to test and so this is the power of multiple agents is you can</a:t>
            </a:r>
            <a:r>
              <a:rPr lang="tr-TR" dirty="0"/>
              <a:t> </a:t>
            </a:r>
            <a:r>
              <a:rPr lang="en-US" dirty="0"/>
              <a:t>actually, separate your concerns and develop and test them separately</a:t>
            </a:r>
            <a:r>
              <a:rPr lang="tr-TR" dirty="0"/>
              <a:t>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11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Agents</a:t>
            </a:r>
            <a:r>
              <a:rPr lang="tr-TR" dirty="0"/>
              <a:t>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One of the best properties of the agents SDK: </a:t>
            </a:r>
            <a:endParaRPr lang="tr-TR" dirty="0"/>
          </a:p>
          <a:p>
            <a:endParaRPr lang="tr-TR" dirty="0"/>
          </a:p>
          <a:p>
            <a:r>
              <a:rPr lang="tr-TR" dirty="0"/>
              <a:t>T</a:t>
            </a:r>
            <a:r>
              <a:rPr lang="en-US" dirty="0" err="1"/>
              <a:t>ake</a:t>
            </a:r>
            <a:r>
              <a:rPr lang="en-US" dirty="0"/>
              <a:t> python functions and look at the type</a:t>
            </a:r>
            <a:r>
              <a:rPr lang="tr-TR" dirty="0"/>
              <a:t> </a:t>
            </a:r>
            <a:r>
              <a:rPr lang="en-US" dirty="0"/>
              <a:t>inference or look at the type signatures and then automatically generate the JSON schema that</a:t>
            </a:r>
            <a:r>
              <a:rPr lang="tr-TR" dirty="0"/>
              <a:t> </a:t>
            </a:r>
            <a:r>
              <a:rPr lang="en-US" dirty="0"/>
              <a:t>the models need to use to perform those function calls. Once they do, we actually run the code</a:t>
            </a:r>
            <a:r>
              <a:rPr lang="tr-TR" dirty="0"/>
              <a:t> </a:t>
            </a:r>
            <a:r>
              <a:rPr lang="en-US" dirty="0"/>
              <a:t>and then return the results. </a:t>
            </a:r>
            <a:endParaRPr lang="tr-TR" dirty="0"/>
          </a:p>
          <a:p>
            <a:endParaRPr lang="tr-TR" dirty="0"/>
          </a:p>
          <a:p>
            <a:r>
              <a:rPr lang="en-US" dirty="0"/>
              <a:t>How do we interact with both of them as a user? </a:t>
            </a:r>
            <a:br>
              <a:rPr lang="en-US" dirty="0"/>
            </a:b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65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Handsoff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Autofit/>
          </a:bodyPr>
          <a:lstStyle/>
          <a:p>
            <a:r>
              <a:rPr lang="tr-TR" dirty="0"/>
              <a:t>S</a:t>
            </a:r>
            <a:r>
              <a:rPr lang="en-US" dirty="0" err="1"/>
              <a:t>imple</a:t>
            </a:r>
            <a:r>
              <a:rPr lang="en-US" dirty="0"/>
              <a:t> but powerful idea. </a:t>
            </a:r>
            <a:endParaRPr lang="tr-TR" dirty="0"/>
          </a:p>
          <a:p>
            <a:r>
              <a:rPr lang="en-US" dirty="0"/>
              <a:t>When you have one conversation where one agent is</a:t>
            </a:r>
            <a:r>
              <a:rPr lang="tr-TR" dirty="0"/>
              <a:t> </a:t>
            </a:r>
            <a:r>
              <a:rPr lang="en-US" dirty="0"/>
              <a:t>handling it and then it hands it off to another where you keep the entire conversation the same</a:t>
            </a:r>
            <a:r>
              <a:rPr lang="tr-TR" dirty="0"/>
              <a:t> </a:t>
            </a:r>
            <a:r>
              <a:rPr lang="en-US" dirty="0"/>
              <a:t>but behind the scenes you just swap out the instructions and the tools. </a:t>
            </a:r>
            <a:endParaRPr lang="tr-TR" dirty="0"/>
          </a:p>
          <a:p>
            <a:r>
              <a:rPr lang="en-US" dirty="0"/>
              <a:t>This gives us a way to</a:t>
            </a:r>
            <a:r>
              <a:rPr lang="tr-TR" dirty="0"/>
              <a:t> </a:t>
            </a:r>
            <a:r>
              <a:rPr lang="en-US" dirty="0"/>
              <a:t>triage conversations and like loads in the correct context for each part of the conversation. You</a:t>
            </a:r>
            <a:r>
              <a:rPr lang="tr-TR" dirty="0"/>
              <a:t> </a:t>
            </a:r>
            <a:r>
              <a:rPr lang="en-US" dirty="0"/>
              <a:t>can create a triage agent that can hand off to the stylist agent or the customer support agent. (It</a:t>
            </a:r>
            <a:r>
              <a:rPr lang="tr-TR" dirty="0"/>
              <a:t> </a:t>
            </a:r>
            <a:r>
              <a:rPr lang="en-US" dirty="0"/>
              <a:t>starts with this triage agent.) </a:t>
            </a:r>
            <a:br>
              <a:rPr lang="en-US" dirty="0"/>
            </a:b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26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8451-AC7C-4132-4331-2854CB85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6F08-8881-4CFD-DC30-47584D93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Handsoff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B181FDC-36CF-0AED-E642-40FEDA4986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2413A168-AA28-B6C0-C99C-664C9B76CF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3C2CECE-0CA2-8E31-6606-D8A9A627B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2508E1-399C-1B48-BD8E-3DFCEA3EE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4675BD3-4E70-D860-8998-4BFCBD2B8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4360911-3119-3CDE-A866-51AD40134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765669C-62E2-B1F7-137E-A435DA86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B48372D-D7BA-9DCD-7276-FAB3C971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32E6E4-83BF-F107-90BD-555994A1B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A83CFE5-3A5F-637E-E74F-6E004FFE5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1BADADFC-A711-330C-071D-ADE5AC31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05" y="1910234"/>
            <a:ext cx="8548990" cy="179538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0C90E56-C17A-BC4A-5983-E6E386F5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23" y="4002377"/>
            <a:ext cx="4748596" cy="255004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41E1B2D-27AB-8642-B3C2-0D6E28D3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64" y="4521481"/>
            <a:ext cx="6282359" cy="14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22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026BF-7DD9-3A0C-BC90-600034614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2F5E-9719-69CD-539C-6858A119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Handsoff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C9167DB-9823-3629-0E04-1DD2CFB752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25AD6C1D-5B0A-AA40-E315-007B5623BC8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166CC97-7B25-EAE4-73E0-277E6FB26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4A7FF8-534B-AF81-F44E-70CD0433B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6D6FB80-9322-620E-CAAC-1BE4F5BAC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88883EB-3C4B-0BE1-0D47-C65121213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53A506-9790-F80D-5605-BAC43965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7D07282-D4CE-8744-99E1-C16354762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3CE548-BFB8-B214-ED4B-CA0382345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27883D-87B0-2660-CA3E-F399FD245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Resim 15">
            <a:extLst>
              <a:ext uri="{FF2B5EF4-FFF2-40B4-BE49-F238E27FC236}">
                <a16:creationId xmlns:a16="http://schemas.microsoft.com/office/drawing/2014/main" id="{CBFBC0F6-A8F9-CFF0-D142-6DDE63E3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979" y="2375377"/>
            <a:ext cx="6345981" cy="22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Debug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Agents SDK brings out of the box monitoring and tracing.</a:t>
            </a:r>
            <a:endParaRPr lang="tr-TR" dirty="0"/>
          </a:p>
          <a:p>
            <a:r>
              <a:rPr lang="en-US" dirty="0"/>
              <a:t>There exists a Tracing UI in their platform.</a:t>
            </a:r>
            <a:endParaRPr lang="tr-TR" dirty="0"/>
          </a:p>
          <a:p>
            <a:r>
              <a:rPr lang="en-US" dirty="0"/>
              <a:t>Handoffs are first class objects in that dashboard. </a:t>
            </a:r>
            <a:endParaRPr lang="tr-TR" dirty="0"/>
          </a:p>
          <a:p>
            <a:r>
              <a:rPr lang="en-US" dirty="0"/>
              <a:t>You can see not only which agent we actually</a:t>
            </a:r>
            <a:r>
              <a:rPr lang="tr-TR" dirty="0"/>
              <a:t> </a:t>
            </a:r>
            <a:r>
              <a:rPr lang="en-US" dirty="0"/>
              <a:t>handed it off to but any that it like it had has options that it did not. (really useful feature for</a:t>
            </a:r>
            <a:br>
              <a:rPr lang="en-US" dirty="0"/>
            </a:br>
            <a:r>
              <a:rPr lang="en-US" dirty="0"/>
              <a:t>debugging) </a:t>
            </a:r>
            <a:br>
              <a:rPr lang="en-US" dirty="0"/>
            </a:b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90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A</a:t>
            </a:r>
            <a:r>
              <a:rPr lang="en-US" dirty="0"/>
              <a:t> system that can act independently to do tasks on your behalf 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launched</a:t>
            </a:r>
            <a:r>
              <a:rPr lang="tr-TR" dirty="0"/>
              <a:t> 2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agents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year</a:t>
            </a:r>
            <a:r>
              <a:rPr lang="tr-TR" dirty="0"/>
              <a:t>: </a:t>
            </a:r>
          </a:p>
          <a:p>
            <a:pPr lvl="1"/>
            <a:r>
              <a:rPr lang="tr-TR" dirty="0"/>
              <a:t>Web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Operator</a:t>
            </a:r>
            <a:r>
              <a:rPr lang="tr-TR" dirty="0"/>
              <a:t>: </a:t>
            </a:r>
            <a:r>
              <a:rPr lang="en-US" dirty="0"/>
              <a:t>browse the web and do things for us on the web </a:t>
            </a:r>
            <a:endParaRPr lang="tr-TR" dirty="0"/>
          </a:p>
          <a:p>
            <a:pPr marL="457200" lvl="1" indent="0">
              <a:buNone/>
            </a:pPr>
            <a:endParaRPr lang="tr-TR" dirty="0"/>
          </a:p>
          <a:p>
            <a:pPr lvl="1"/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Research</a:t>
            </a:r>
            <a:r>
              <a:rPr lang="tr-TR" dirty="0"/>
              <a:t>: </a:t>
            </a:r>
            <a:r>
              <a:rPr lang="en-US" dirty="0"/>
              <a:t>can create detailed reports for you on any topic you want </a:t>
            </a:r>
            <a:br>
              <a:rPr lang="en-US" dirty="0"/>
            </a:br>
            <a:br>
              <a:rPr lang="en-US" dirty="0"/>
            </a:b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59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ED68-BB34-9B3D-673D-FEA5DF2C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E2A5-286D-ADF8-2F19-7F485288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 err="1"/>
              <a:t>Debug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0B7A962-D289-31D8-D35E-4A8FA7DF4E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72F127F-522C-F9A7-F58F-3D79DA5C03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06B0F3F-080A-3E39-C152-545B8E02F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D7D7371-7258-053D-A791-764764899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047DC65-D699-B0AF-679D-B6085A3EF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392C83-0160-DDA6-2F54-0BC52113E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28C6BB-068B-C12C-56DD-3DE40678C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7E9395E-D771-8D7B-725C-77B85D9A1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1E280C-3ECC-8ECD-03FE-BB653999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0B7B69-B278-4666-52A2-C1D31696D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F618D12A-E4E5-3F14-459E-E6C12163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17" y="2122616"/>
            <a:ext cx="9104166" cy="41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9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4006"/>
          <a:stretch/>
        </p:blipFill>
        <p:spPr>
          <a:xfrm>
            <a:off x="-7952" y="-1"/>
            <a:ext cx="12213203" cy="6885831"/>
          </a:xfrm>
        </p:spPr>
      </p:pic>
      <p:sp>
        <p:nvSpPr>
          <p:cNvPr id="20" name="Rectangle 19"/>
          <p:cNvSpPr/>
          <p:nvPr/>
        </p:nvSpPr>
        <p:spPr>
          <a:xfrm>
            <a:off x="-7952" y="-1"/>
            <a:ext cx="12213206" cy="6885831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50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121"/>
          <p:cNvSpPr/>
          <p:nvPr/>
        </p:nvSpPr>
        <p:spPr>
          <a:xfrm>
            <a:off x="3552496" y="1719338"/>
            <a:ext cx="5103575" cy="2895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Source Sans Pro" panose="020B0503030403020204" pitchFamily="34" charset="0"/>
                <a:cs typeface="Roboto" panose="02000000000000000000" pitchFamily="2" charset="0"/>
              </a:rPr>
              <a:t>Thanks For </a:t>
            </a:r>
            <a:r>
              <a:rPr kumimoji="0" lang="tr-T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Source Sans Pro" panose="020B0503030403020204" pitchFamily="34" charset="0"/>
                <a:cs typeface="Roboto" panose="02000000000000000000" pitchFamily="2" charset="0"/>
              </a:rPr>
              <a:t>Listening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Source Sans Pro" panose="020B0503030403020204" pitchFamily="34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4800" dirty="0">
                <a:solidFill>
                  <a:prstClr val="white"/>
                </a:solidFill>
                <a:latin typeface="Calibri Light" panose="020F0302020204030204"/>
                <a:ea typeface="Source Sans Pro" panose="020B0503030403020204" pitchFamily="34" charset="0"/>
                <a:cs typeface="Roboto" panose="02000000000000000000" pitchFamily="2" charset="0"/>
              </a:rPr>
              <a:t>Gülşen Sabak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Source Sans Pro" panose="020B0503030403020204" pitchFamily="34" charset="0"/>
              <a:cs typeface="Roboto" panose="02000000000000000000" pitchFamily="2" charset="0"/>
            </a:endParaRPr>
          </a:p>
        </p:txBody>
      </p:sp>
      <p:sp>
        <p:nvSpPr>
          <p:cNvPr id="38" name="Shape 1714"/>
          <p:cNvSpPr/>
          <p:nvPr/>
        </p:nvSpPr>
        <p:spPr>
          <a:xfrm>
            <a:off x="4471351" y="5074999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1461" rIns="11461"/>
          <a:lstStyle/>
          <a:p>
            <a:pPr marL="0" marR="0" lvl="0" indent="0" algn="l" defTabSz="229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39" name="Shape 1716"/>
          <p:cNvSpPr/>
          <p:nvPr/>
        </p:nvSpPr>
        <p:spPr>
          <a:xfrm>
            <a:off x="5921044" y="5074999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17" y="8667"/>
                </a:moveTo>
                <a:cubicBezTo>
                  <a:pt x="16717" y="8803"/>
                  <a:pt x="16717" y="8904"/>
                  <a:pt x="16717" y="9039"/>
                </a:cubicBezTo>
                <a:cubicBezTo>
                  <a:pt x="16717" y="12594"/>
                  <a:pt x="14004" y="16691"/>
                  <a:pt x="9054" y="16691"/>
                </a:cubicBezTo>
                <a:cubicBezTo>
                  <a:pt x="7528" y="16691"/>
                  <a:pt x="6104" y="16251"/>
                  <a:pt x="4917" y="15472"/>
                </a:cubicBezTo>
                <a:cubicBezTo>
                  <a:pt x="5120" y="15506"/>
                  <a:pt x="5324" y="15540"/>
                  <a:pt x="5561" y="15540"/>
                </a:cubicBezTo>
                <a:cubicBezTo>
                  <a:pt x="6816" y="15540"/>
                  <a:pt x="7969" y="15100"/>
                  <a:pt x="8884" y="14389"/>
                </a:cubicBezTo>
                <a:cubicBezTo>
                  <a:pt x="7731" y="14355"/>
                  <a:pt x="6714" y="13576"/>
                  <a:pt x="6375" y="12493"/>
                </a:cubicBezTo>
                <a:cubicBezTo>
                  <a:pt x="6544" y="12527"/>
                  <a:pt x="6714" y="12561"/>
                  <a:pt x="6884" y="12561"/>
                </a:cubicBezTo>
                <a:cubicBezTo>
                  <a:pt x="7121" y="12561"/>
                  <a:pt x="7358" y="12527"/>
                  <a:pt x="7596" y="12459"/>
                </a:cubicBezTo>
                <a:cubicBezTo>
                  <a:pt x="6375" y="12222"/>
                  <a:pt x="5425" y="11105"/>
                  <a:pt x="5425" y="9818"/>
                </a:cubicBezTo>
                <a:cubicBezTo>
                  <a:pt x="5425" y="9818"/>
                  <a:pt x="5425" y="9784"/>
                  <a:pt x="5425" y="9784"/>
                </a:cubicBezTo>
                <a:cubicBezTo>
                  <a:pt x="5798" y="9987"/>
                  <a:pt x="6205" y="10089"/>
                  <a:pt x="6646" y="10123"/>
                </a:cubicBezTo>
                <a:cubicBezTo>
                  <a:pt x="5934" y="9649"/>
                  <a:pt x="5459" y="8803"/>
                  <a:pt x="5459" y="7888"/>
                </a:cubicBezTo>
                <a:cubicBezTo>
                  <a:pt x="5459" y="7381"/>
                  <a:pt x="5595" y="6907"/>
                  <a:pt x="5832" y="6534"/>
                </a:cubicBezTo>
                <a:cubicBezTo>
                  <a:pt x="7155" y="8159"/>
                  <a:pt x="9155" y="9209"/>
                  <a:pt x="11393" y="9344"/>
                </a:cubicBezTo>
                <a:cubicBezTo>
                  <a:pt x="11326" y="9141"/>
                  <a:pt x="11326" y="8938"/>
                  <a:pt x="11326" y="8735"/>
                </a:cubicBezTo>
                <a:cubicBezTo>
                  <a:pt x="11326" y="7245"/>
                  <a:pt x="12512" y="6026"/>
                  <a:pt x="14004" y="6026"/>
                </a:cubicBezTo>
                <a:cubicBezTo>
                  <a:pt x="14784" y="6026"/>
                  <a:pt x="15496" y="6365"/>
                  <a:pt x="15971" y="6873"/>
                </a:cubicBezTo>
                <a:cubicBezTo>
                  <a:pt x="16581" y="6771"/>
                  <a:pt x="17192" y="6534"/>
                  <a:pt x="17700" y="6229"/>
                </a:cubicBezTo>
                <a:cubicBezTo>
                  <a:pt x="17497" y="6839"/>
                  <a:pt x="17056" y="7381"/>
                  <a:pt x="16514" y="7719"/>
                </a:cubicBezTo>
                <a:cubicBezTo>
                  <a:pt x="17056" y="7651"/>
                  <a:pt x="17565" y="7516"/>
                  <a:pt x="18073" y="7279"/>
                </a:cubicBezTo>
                <a:cubicBezTo>
                  <a:pt x="17700" y="7821"/>
                  <a:pt x="17226" y="8295"/>
                  <a:pt x="16717" y="8667"/>
                </a:cubicBez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1461" rIns="11461"/>
          <a:lstStyle/>
          <a:p>
            <a:pPr marL="0" marR="0" lvl="0" indent="0" algn="l" defTabSz="229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40" name="Shape 1717"/>
          <p:cNvSpPr/>
          <p:nvPr/>
        </p:nvSpPr>
        <p:spPr>
          <a:xfrm>
            <a:off x="6641618" y="5069998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0"/>
                </a:moveTo>
                <a:cubicBezTo>
                  <a:pt x="4849" y="0"/>
                  <a:pt x="0" y="4841"/>
                  <a:pt x="0" y="10800"/>
                </a:cubicBezTo>
                <a:cubicBezTo>
                  <a:pt x="0" y="16759"/>
                  <a:pt x="4849" y="21600"/>
                  <a:pt x="10817" y="21600"/>
                </a:cubicBezTo>
                <a:cubicBezTo>
                  <a:pt x="16785" y="21600"/>
                  <a:pt x="21600" y="16759"/>
                  <a:pt x="21600" y="10800"/>
                </a:cubicBezTo>
                <a:cubicBezTo>
                  <a:pt x="21600" y="4841"/>
                  <a:pt x="16785" y="0"/>
                  <a:pt x="10817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817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817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7053" y="5688"/>
                </a:moveTo>
                <a:cubicBezTo>
                  <a:pt x="14649" y="5688"/>
                  <a:pt x="14649" y="5688"/>
                  <a:pt x="14649" y="5688"/>
                </a:cubicBezTo>
                <a:cubicBezTo>
                  <a:pt x="15395" y="5688"/>
                  <a:pt x="15971" y="6263"/>
                  <a:pt x="15971" y="6974"/>
                </a:cubicBezTo>
                <a:cubicBezTo>
                  <a:pt x="15971" y="14558"/>
                  <a:pt x="15971" y="14558"/>
                  <a:pt x="15971" y="14558"/>
                </a:cubicBezTo>
                <a:cubicBezTo>
                  <a:pt x="15971" y="15303"/>
                  <a:pt x="15395" y="15912"/>
                  <a:pt x="14649" y="15912"/>
                </a:cubicBezTo>
                <a:cubicBezTo>
                  <a:pt x="7053" y="15912"/>
                  <a:pt x="7053" y="15912"/>
                  <a:pt x="7053" y="15912"/>
                </a:cubicBezTo>
                <a:cubicBezTo>
                  <a:pt x="6341" y="15912"/>
                  <a:pt x="5731" y="15303"/>
                  <a:pt x="5731" y="14558"/>
                </a:cubicBezTo>
                <a:cubicBezTo>
                  <a:pt x="5731" y="6974"/>
                  <a:pt x="5731" y="6974"/>
                  <a:pt x="5731" y="6974"/>
                </a:cubicBezTo>
                <a:cubicBezTo>
                  <a:pt x="5731" y="6263"/>
                  <a:pt x="6341" y="5688"/>
                  <a:pt x="7053" y="5688"/>
                </a:cubicBezTo>
                <a:close/>
                <a:moveTo>
                  <a:pt x="13191" y="6839"/>
                </a:moveTo>
                <a:cubicBezTo>
                  <a:pt x="12953" y="6839"/>
                  <a:pt x="12750" y="7008"/>
                  <a:pt x="12750" y="7279"/>
                </a:cubicBezTo>
                <a:cubicBezTo>
                  <a:pt x="12750" y="8362"/>
                  <a:pt x="12750" y="8362"/>
                  <a:pt x="12750" y="8362"/>
                </a:cubicBezTo>
                <a:cubicBezTo>
                  <a:pt x="12750" y="8633"/>
                  <a:pt x="12953" y="8803"/>
                  <a:pt x="13191" y="8803"/>
                </a:cubicBezTo>
                <a:cubicBezTo>
                  <a:pt x="14343" y="8803"/>
                  <a:pt x="14343" y="8803"/>
                  <a:pt x="14343" y="8803"/>
                </a:cubicBezTo>
                <a:cubicBezTo>
                  <a:pt x="14615" y="8803"/>
                  <a:pt x="14818" y="8633"/>
                  <a:pt x="14818" y="8362"/>
                </a:cubicBezTo>
                <a:cubicBezTo>
                  <a:pt x="14818" y="7279"/>
                  <a:pt x="14818" y="7279"/>
                  <a:pt x="14818" y="7279"/>
                </a:cubicBezTo>
                <a:cubicBezTo>
                  <a:pt x="14818" y="7008"/>
                  <a:pt x="14615" y="6839"/>
                  <a:pt x="14343" y="6839"/>
                </a:cubicBezTo>
                <a:cubicBezTo>
                  <a:pt x="13191" y="6839"/>
                  <a:pt x="13191" y="6839"/>
                  <a:pt x="13191" y="6839"/>
                </a:cubicBezTo>
                <a:close/>
                <a:moveTo>
                  <a:pt x="14818" y="9987"/>
                </a:moveTo>
                <a:cubicBezTo>
                  <a:pt x="13937" y="9987"/>
                  <a:pt x="13937" y="9987"/>
                  <a:pt x="13937" y="9987"/>
                </a:cubicBezTo>
                <a:cubicBezTo>
                  <a:pt x="14004" y="10258"/>
                  <a:pt x="14038" y="10563"/>
                  <a:pt x="14038" y="10868"/>
                </a:cubicBezTo>
                <a:cubicBezTo>
                  <a:pt x="14038" y="12561"/>
                  <a:pt x="12614" y="13949"/>
                  <a:pt x="10885" y="13949"/>
                </a:cubicBezTo>
                <a:cubicBezTo>
                  <a:pt x="9122" y="13949"/>
                  <a:pt x="7697" y="12561"/>
                  <a:pt x="7697" y="10868"/>
                </a:cubicBezTo>
                <a:cubicBezTo>
                  <a:pt x="7697" y="10563"/>
                  <a:pt x="7731" y="10258"/>
                  <a:pt x="7833" y="9987"/>
                </a:cubicBezTo>
                <a:cubicBezTo>
                  <a:pt x="6884" y="9987"/>
                  <a:pt x="6884" y="9987"/>
                  <a:pt x="6884" y="9987"/>
                </a:cubicBezTo>
                <a:cubicBezTo>
                  <a:pt x="6884" y="14321"/>
                  <a:pt x="6884" y="14321"/>
                  <a:pt x="6884" y="14321"/>
                </a:cubicBezTo>
                <a:cubicBezTo>
                  <a:pt x="6884" y="14524"/>
                  <a:pt x="7087" y="14727"/>
                  <a:pt x="7290" y="14727"/>
                </a:cubicBezTo>
                <a:cubicBezTo>
                  <a:pt x="14411" y="14727"/>
                  <a:pt x="14411" y="14727"/>
                  <a:pt x="14411" y="14727"/>
                </a:cubicBezTo>
                <a:cubicBezTo>
                  <a:pt x="14649" y="14727"/>
                  <a:pt x="14818" y="14524"/>
                  <a:pt x="14818" y="14321"/>
                </a:cubicBezTo>
                <a:cubicBezTo>
                  <a:pt x="14818" y="9987"/>
                  <a:pt x="14818" y="9987"/>
                  <a:pt x="14818" y="9987"/>
                </a:cubicBezTo>
                <a:close/>
                <a:moveTo>
                  <a:pt x="10885" y="8769"/>
                </a:moveTo>
                <a:cubicBezTo>
                  <a:pt x="9732" y="8769"/>
                  <a:pt x="8816" y="9649"/>
                  <a:pt x="8816" y="10766"/>
                </a:cubicBezTo>
                <a:cubicBezTo>
                  <a:pt x="8816" y="11850"/>
                  <a:pt x="9732" y="12730"/>
                  <a:pt x="10885" y="12730"/>
                </a:cubicBezTo>
                <a:cubicBezTo>
                  <a:pt x="12004" y="12730"/>
                  <a:pt x="12919" y="11850"/>
                  <a:pt x="12919" y="10766"/>
                </a:cubicBezTo>
                <a:cubicBezTo>
                  <a:pt x="12919" y="9649"/>
                  <a:pt x="12004" y="8769"/>
                  <a:pt x="10885" y="876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1461" rIns="11461"/>
          <a:lstStyle/>
          <a:p>
            <a:pPr marL="0" marR="0" lvl="0" indent="0" algn="l" defTabSz="229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41" name="Shape 1724"/>
          <p:cNvSpPr/>
          <p:nvPr/>
        </p:nvSpPr>
        <p:spPr>
          <a:xfrm>
            <a:off x="5196197" y="5074999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2" y="7414"/>
                </a:moveTo>
                <a:cubicBezTo>
                  <a:pt x="15869" y="7414"/>
                  <a:pt x="15869" y="7414"/>
                  <a:pt x="15869" y="7414"/>
                </a:cubicBezTo>
                <a:cubicBezTo>
                  <a:pt x="15869" y="8329"/>
                  <a:pt x="15869" y="8329"/>
                  <a:pt x="15869" y="8329"/>
                </a:cubicBezTo>
                <a:cubicBezTo>
                  <a:pt x="12682" y="8329"/>
                  <a:pt x="12682" y="8329"/>
                  <a:pt x="12682" y="8329"/>
                </a:cubicBezTo>
                <a:lnTo>
                  <a:pt x="12682" y="7414"/>
                </a:lnTo>
                <a:close/>
                <a:moveTo>
                  <a:pt x="17022" y="12256"/>
                </a:moveTo>
                <a:cubicBezTo>
                  <a:pt x="13089" y="12256"/>
                  <a:pt x="13089" y="12256"/>
                  <a:pt x="13089" y="12256"/>
                </a:cubicBezTo>
                <a:cubicBezTo>
                  <a:pt x="13089" y="13610"/>
                  <a:pt x="14411" y="13508"/>
                  <a:pt x="14411" y="13508"/>
                </a:cubicBezTo>
                <a:cubicBezTo>
                  <a:pt x="15666" y="13508"/>
                  <a:pt x="15632" y="12662"/>
                  <a:pt x="15632" y="12662"/>
                </a:cubicBezTo>
                <a:cubicBezTo>
                  <a:pt x="16988" y="12662"/>
                  <a:pt x="16988" y="12662"/>
                  <a:pt x="16988" y="12662"/>
                </a:cubicBezTo>
                <a:cubicBezTo>
                  <a:pt x="16988" y="14863"/>
                  <a:pt x="14377" y="14693"/>
                  <a:pt x="14377" y="14693"/>
                </a:cubicBezTo>
                <a:cubicBezTo>
                  <a:pt x="11258" y="14693"/>
                  <a:pt x="11461" y="11816"/>
                  <a:pt x="11461" y="11816"/>
                </a:cubicBezTo>
                <a:cubicBezTo>
                  <a:pt x="11461" y="11816"/>
                  <a:pt x="11461" y="8938"/>
                  <a:pt x="14377" y="8938"/>
                </a:cubicBezTo>
                <a:cubicBezTo>
                  <a:pt x="17463" y="8938"/>
                  <a:pt x="17022" y="12256"/>
                  <a:pt x="17022" y="12256"/>
                </a:cubicBezTo>
                <a:close/>
                <a:moveTo>
                  <a:pt x="14411" y="10021"/>
                </a:moveTo>
                <a:cubicBezTo>
                  <a:pt x="13224" y="10021"/>
                  <a:pt x="13055" y="11206"/>
                  <a:pt x="13055" y="11206"/>
                </a:cubicBezTo>
                <a:cubicBezTo>
                  <a:pt x="15564" y="11206"/>
                  <a:pt x="15564" y="11206"/>
                  <a:pt x="15564" y="11206"/>
                </a:cubicBezTo>
                <a:cubicBezTo>
                  <a:pt x="15564" y="11206"/>
                  <a:pt x="15564" y="10021"/>
                  <a:pt x="14411" y="10021"/>
                </a:cubicBezTo>
                <a:close/>
                <a:moveTo>
                  <a:pt x="11156" y="12324"/>
                </a:moveTo>
                <a:cubicBezTo>
                  <a:pt x="11156" y="14626"/>
                  <a:pt x="8749" y="14558"/>
                  <a:pt x="8749" y="14558"/>
                </a:cubicBezTo>
                <a:cubicBezTo>
                  <a:pt x="6511" y="14558"/>
                  <a:pt x="6511" y="14558"/>
                  <a:pt x="6511" y="14558"/>
                </a:cubicBezTo>
                <a:cubicBezTo>
                  <a:pt x="6443" y="14558"/>
                  <a:pt x="6443" y="14558"/>
                  <a:pt x="6443" y="14558"/>
                </a:cubicBezTo>
                <a:cubicBezTo>
                  <a:pt x="4747" y="14558"/>
                  <a:pt x="4747" y="14558"/>
                  <a:pt x="4747" y="14558"/>
                </a:cubicBezTo>
                <a:cubicBezTo>
                  <a:pt x="4747" y="6974"/>
                  <a:pt x="4747" y="6974"/>
                  <a:pt x="4747" y="6974"/>
                </a:cubicBezTo>
                <a:cubicBezTo>
                  <a:pt x="6443" y="6974"/>
                  <a:pt x="6443" y="6974"/>
                  <a:pt x="6443" y="6974"/>
                </a:cubicBezTo>
                <a:cubicBezTo>
                  <a:pt x="6511" y="6974"/>
                  <a:pt x="6511" y="6974"/>
                  <a:pt x="6511" y="6974"/>
                </a:cubicBezTo>
                <a:cubicBezTo>
                  <a:pt x="8749" y="6974"/>
                  <a:pt x="8749" y="6974"/>
                  <a:pt x="8749" y="6974"/>
                </a:cubicBezTo>
                <a:cubicBezTo>
                  <a:pt x="9935" y="6974"/>
                  <a:pt x="10885" y="7618"/>
                  <a:pt x="10885" y="8972"/>
                </a:cubicBezTo>
                <a:cubicBezTo>
                  <a:pt x="10885" y="10360"/>
                  <a:pt x="9732" y="10428"/>
                  <a:pt x="9732" y="10428"/>
                </a:cubicBezTo>
                <a:cubicBezTo>
                  <a:pt x="11258" y="10428"/>
                  <a:pt x="11156" y="12324"/>
                  <a:pt x="11156" y="12324"/>
                </a:cubicBezTo>
                <a:close/>
                <a:moveTo>
                  <a:pt x="6511" y="10021"/>
                </a:moveTo>
                <a:cubicBezTo>
                  <a:pt x="8579" y="10021"/>
                  <a:pt x="8579" y="10021"/>
                  <a:pt x="8579" y="10021"/>
                </a:cubicBezTo>
                <a:cubicBezTo>
                  <a:pt x="8952" y="10021"/>
                  <a:pt x="9257" y="9920"/>
                  <a:pt x="9257" y="9107"/>
                </a:cubicBezTo>
                <a:cubicBezTo>
                  <a:pt x="9257" y="8329"/>
                  <a:pt x="8749" y="8329"/>
                  <a:pt x="8749" y="8329"/>
                </a:cubicBezTo>
                <a:cubicBezTo>
                  <a:pt x="8443" y="8329"/>
                  <a:pt x="8443" y="8329"/>
                  <a:pt x="8443" y="8329"/>
                </a:cubicBezTo>
                <a:cubicBezTo>
                  <a:pt x="6511" y="8329"/>
                  <a:pt x="6511" y="8329"/>
                  <a:pt x="6511" y="8329"/>
                </a:cubicBezTo>
                <a:lnTo>
                  <a:pt x="6511" y="10021"/>
                </a:lnTo>
                <a:close/>
                <a:moveTo>
                  <a:pt x="9528" y="12222"/>
                </a:moveTo>
                <a:cubicBezTo>
                  <a:pt x="9528" y="11172"/>
                  <a:pt x="8749" y="11206"/>
                  <a:pt x="8749" y="11206"/>
                </a:cubicBezTo>
                <a:cubicBezTo>
                  <a:pt x="6511" y="11206"/>
                  <a:pt x="6511" y="11206"/>
                  <a:pt x="6511" y="11206"/>
                </a:cubicBezTo>
                <a:cubicBezTo>
                  <a:pt x="6511" y="13204"/>
                  <a:pt x="6511" y="13204"/>
                  <a:pt x="6511" y="13204"/>
                </a:cubicBezTo>
                <a:cubicBezTo>
                  <a:pt x="8477" y="13204"/>
                  <a:pt x="8477" y="13204"/>
                  <a:pt x="8477" y="13204"/>
                </a:cubicBezTo>
                <a:cubicBezTo>
                  <a:pt x="8511" y="13204"/>
                  <a:pt x="8579" y="13204"/>
                  <a:pt x="8613" y="13204"/>
                </a:cubicBezTo>
                <a:cubicBezTo>
                  <a:pt x="8952" y="13204"/>
                  <a:pt x="9528" y="13102"/>
                  <a:pt x="9528" y="12222"/>
                </a:cubicBezTo>
                <a:close/>
                <a:moveTo>
                  <a:pt x="21600" y="10800"/>
                </a:moveTo>
                <a:cubicBezTo>
                  <a:pt x="21600" y="16759"/>
                  <a:pt x="16751" y="21600"/>
                  <a:pt x="10783" y="21600"/>
                </a:cubicBezTo>
                <a:cubicBezTo>
                  <a:pt x="4815" y="21600"/>
                  <a:pt x="0" y="16759"/>
                  <a:pt x="0" y="10800"/>
                </a:cubicBezTo>
                <a:cubicBezTo>
                  <a:pt x="0" y="4841"/>
                  <a:pt x="4815" y="0"/>
                  <a:pt x="10783" y="0"/>
                </a:cubicBezTo>
                <a:cubicBezTo>
                  <a:pt x="16751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783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783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1461" rIns="11461"/>
          <a:lstStyle/>
          <a:p>
            <a:pPr marL="0" marR="0" lvl="0" indent="0" algn="l" defTabSz="229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42" name="Shape 1720"/>
          <p:cNvSpPr/>
          <p:nvPr/>
        </p:nvSpPr>
        <p:spPr>
          <a:xfrm>
            <a:off x="7366466" y="5069998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4" y="15946"/>
                </a:moveTo>
                <a:cubicBezTo>
                  <a:pt x="14004" y="12188"/>
                  <a:pt x="14004" y="12188"/>
                  <a:pt x="14004" y="12188"/>
                </a:cubicBezTo>
                <a:cubicBezTo>
                  <a:pt x="14004" y="11274"/>
                  <a:pt x="13665" y="10665"/>
                  <a:pt x="12851" y="10665"/>
                </a:cubicBezTo>
                <a:cubicBezTo>
                  <a:pt x="12241" y="10665"/>
                  <a:pt x="11868" y="11071"/>
                  <a:pt x="11699" y="11477"/>
                </a:cubicBezTo>
                <a:cubicBezTo>
                  <a:pt x="11631" y="11646"/>
                  <a:pt x="11631" y="11850"/>
                  <a:pt x="11631" y="12019"/>
                </a:cubicBezTo>
                <a:cubicBezTo>
                  <a:pt x="11631" y="15946"/>
                  <a:pt x="11631" y="15946"/>
                  <a:pt x="11631" y="15946"/>
                </a:cubicBezTo>
                <a:cubicBezTo>
                  <a:pt x="9393" y="15946"/>
                  <a:pt x="9393" y="15946"/>
                  <a:pt x="9393" y="15946"/>
                </a:cubicBezTo>
                <a:cubicBezTo>
                  <a:pt x="9393" y="9073"/>
                  <a:pt x="9393" y="9073"/>
                  <a:pt x="9393" y="9073"/>
                </a:cubicBezTo>
                <a:cubicBezTo>
                  <a:pt x="11631" y="9073"/>
                  <a:pt x="11631" y="9073"/>
                  <a:pt x="11631" y="9073"/>
                </a:cubicBezTo>
                <a:cubicBezTo>
                  <a:pt x="11631" y="10021"/>
                  <a:pt x="11631" y="10021"/>
                  <a:pt x="11631" y="10021"/>
                </a:cubicBezTo>
                <a:cubicBezTo>
                  <a:pt x="11936" y="9581"/>
                  <a:pt x="12478" y="8904"/>
                  <a:pt x="13631" y="8904"/>
                </a:cubicBezTo>
                <a:cubicBezTo>
                  <a:pt x="15089" y="8904"/>
                  <a:pt x="16242" y="9852"/>
                  <a:pt x="16242" y="11951"/>
                </a:cubicBezTo>
                <a:cubicBezTo>
                  <a:pt x="16242" y="15946"/>
                  <a:pt x="16242" y="15946"/>
                  <a:pt x="16242" y="15946"/>
                </a:cubicBezTo>
                <a:lnTo>
                  <a:pt x="14004" y="15946"/>
                </a:lnTo>
                <a:close/>
                <a:moveTo>
                  <a:pt x="7053" y="5620"/>
                </a:moveTo>
                <a:cubicBezTo>
                  <a:pt x="6341" y="5620"/>
                  <a:pt x="5866" y="6128"/>
                  <a:pt x="5866" y="6805"/>
                </a:cubicBezTo>
                <a:cubicBezTo>
                  <a:pt x="5866" y="7482"/>
                  <a:pt x="6307" y="7990"/>
                  <a:pt x="7019" y="7990"/>
                </a:cubicBezTo>
                <a:cubicBezTo>
                  <a:pt x="7053" y="7990"/>
                  <a:pt x="7053" y="7990"/>
                  <a:pt x="7053" y="7990"/>
                </a:cubicBezTo>
                <a:cubicBezTo>
                  <a:pt x="7799" y="7990"/>
                  <a:pt x="8240" y="7482"/>
                  <a:pt x="8240" y="6805"/>
                </a:cubicBezTo>
                <a:cubicBezTo>
                  <a:pt x="8240" y="6128"/>
                  <a:pt x="7799" y="5620"/>
                  <a:pt x="7053" y="5620"/>
                </a:cubicBezTo>
                <a:close/>
                <a:moveTo>
                  <a:pt x="5866" y="15946"/>
                </a:moveTo>
                <a:cubicBezTo>
                  <a:pt x="8104" y="15946"/>
                  <a:pt x="8104" y="15946"/>
                  <a:pt x="8104" y="15946"/>
                </a:cubicBezTo>
                <a:cubicBezTo>
                  <a:pt x="8104" y="9073"/>
                  <a:pt x="8104" y="9073"/>
                  <a:pt x="8104" y="9073"/>
                </a:cubicBezTo>
                <a:cubicBezTo>
                  <a:pt x="5866" y="9073"/>
                  <a:pt x="5866" y="9073"/>
                  <a:pt x="5866" y="9073"/>
                </a:cubicBezTo>
                <a:lnTo>
                  <a:pt x="5866" y="15946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1461" rIns="11461"/>
          <a:lstStyle/>
          <a:p>
            <a:pPr marL="0" marR="0" lvl="0" indent="0" algn="l" defTabSz="2291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45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  <a:sym typeface="Calibri"/>
            </a:endParaRPr>
          </a:p>
        </p:txBody>
      </p:sp>
      <p:grpSp>
        <p:nvGrpSpPr>
          <p:cNvPr id="109" name="Group 4"/>
          <p:cNvGrpSpPr>
            <a:grpSpLocks noChangeAspect="1"/>
          </p:cNvGrpSpPr>
          <p:nvPr/>
        </p:nvGrpSpPr>
        <p:grpSpPr bwMode="auto">
          <a:xfrm>
            <a:off x="10285200" y="421200"/>
            <a:ext cx="1554879" cy="540000"/>
            <a:chOff x="2861" y="1820"/>
            <a:chExt cx="1958" cy="680"/>
          </a:xfrm>
        </p:grpSpPr>
        <p:sp>
          <p:nvSpPr>
            <p:cNvPr id="1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6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7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8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9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0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15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15" y="65"/>
            <a:ext cx="12191770" cy="685787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9" tIns="25399" rIns="25399" bIns="25399" anchor="ctr"/>
          <a:lstStyle/>
          <a:p>
            <a:pPr marL="0" marR="0" lvl="0" indent="0" algn="ctr" defTabSz="41272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EFDFF">
                    <a:alpha val="12190"/>
                  </a:srgbClr>
                </a:solidFill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B9ED8">
                  <a:alpha val="12190"/>
                </a:srgbClr>
              </a:solidFill>
              <a:effectLst/>
              <a:uLnTx/>
              <a:uFillTx/>
              <a:latin typeface="Source Sans Pro"/>
              <a:ea typeface="+mn-ea"/>
              <a:cs typeface="+mn-cs"/>
              <a:sym typeface="Source Sans Pro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681692" y="1550625"/>
            <a:ext cx="6921765" cy="77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9" tIns="25399" rIns="25399" bIns="25399" anchor="ctr">
            <a:spAutoFit/>
          </a:bodyPr>
          <a:lstStyle/>
          <a:p>
            <a:pPr marL="0" marR="0" lvl="0" indent="0" algn="l" defTabSz="412724" rtl="0" eaLnBrk="1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kumimoji="0" lang="tr-TR" sz="6600" b="0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Buılt</a:t>
            </a:r>
            <a:r>
              <a:rPr kumimoji="0" lang="tr-TR" sz="66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- </a:t>
            </a:r>
            <a:r>
              <a:rPr kumimoji="0" lang="tr-TR" sz="6600" b="0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ın</a:t>
            </a:r>
            <a:r>
              <a:rPr kumimoji="0" lang="tr-TR" sz="66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 </a:t>
            </a:r>
            <a:r>
              <a:rPr kumimoji="0" lang="tr-TR" sz="6600" b="0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tools</a:t>
            </a:r>
            <a:endParaRPr kumimoji="0" sz="66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old" panose="020B0703030403020204" pitchFamily="34" charset="0"/>
              <a:ea typeface="Source Sans Pro Bold" panose="020B0703030403020204" pitchFamily="34" charset="0"/>
              <a:cs typeface="Roboto Black"/>
              <a:sym typeface="Roboto Black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87865"/>
      </p:ext>
    </p:extLst>
  </p:cSld>
  <p:clrMapOvr>
    <a:masterClrMapping/>
  </p:clrMapOvr>
  <p:transition spd="slow" advTm="1064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Web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Allows models to reach the internet, access information from the internet. </a:t>
            </a:r>
            <a:endParaRPr lang="tr-TR" dirty="0"/>
          </a:p>
          <a:p>
            <a:r>
              <a:rPr lang="tr-TR" dirty="0" err="1"/>
              <a:t>Aim</a:t>
            </a:r>
            <a:r>
              <a:rPr lang="tr-TR" dirty="0"/>
              <a:t>: </a:t>
            </a:r>
            <a:r>
              <a:rPr lang="en-US" dirty="0"/>
              <a:t>the responses should be up to date and factual </a:t>
            </a:r>
            <a:br>
              <a:rPr lang="en-US" dirty="0"/>
            </a:br>
            <a:endParaRPr lang="tr-TR" dirty="0"/>
          </a:p>
          <a:p>
            <a:r>
              <a:rPr lang="tr-TR" dirty="0"/>
              <a:t>How it Works: </a:t>
            </a:r>
            <a:r>
              <a:rPr lang="en-US" dirty="0"/>
              <a:t>Look the large amount of data coming from the web and finding the relevant</a:t>
            </a:r>
            <a:r>
              <a:rPr lang="tr-TR" dirty="0"/>
              <a:t> </a:t>
            </a:r>
            <a:r>
              <a:rPr lang="en-US" dirty="0"/>
              <a:t>pieces of information and citing it in its response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Works </a:t>
            </a:r>
            <a:r>
              <a:rPr lang="tr-TR" dirty="0" err="1"/>
              <a:t>fine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f</a:t>
            </a:r>
            <a:r>
              <a:rPr lang="it-IT" dirty="0"/>
              <a:t>ine tuned 4o, or 4o mini </a:t>
            </a:r>
            <a:endParaRPr lang="tr-TR" dirty="0"/>
          </a:p>
          <a:p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public</a:t>
            </a:r>
            <a:r>
              <a:rPr lang="tr-TR" dirty="0"/>
              <a:t> data</a:t>
            </a:r>
          </a:p>
          <a:p>
            <a:r>
              <a:rPr lang="tr-TR" dirty="0" err="1"/>
              <a:t>Benchmark</a:t>
            </a:r>
            <a:r>
              <a:rPr lang="tr-TR" dirty="0"/>
              <a:t>: </a:t>
            </a:r>
            <a:r>
              <a:rPr lang="tr-TR" dirty="0" err="1"/>
              <a:t>SimpleQA</a:t>
            </a:r>
            <a:r>
              <a:rPr lang="tr-TR" dirty="0"/>
              <a:t> </a:t>
            </a:r>
            <a:r>
              <a:rPr lang="tr-TR" dirty="0" err="1"/>
              <a:t>Accuracy</a:t>
            </a:r>
            <a:r>
              <a:rPr lang="tr-TR" dirty="0"/>
              <a:t> 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55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24388-1C27-2BC1-97D1-42E0C3F1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7C26-CAD6-6269-7087-23B10AE8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/>
              <a:t>Web search tool Code Practices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49AA0A8-F8DD-2D89-8C74-2AB7E280657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9119F84-F0AD-30BA-CD15-F69127C7AF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D0CD188-8FBF-8223-0564-CCF4AD386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F7DB425-58EA-C3C8-940F-35872D097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E1ECA8-1709-DFF5-2247-30AA40CC0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1589448-DF27-2CA7-81C1-994AEADF3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F5756A6-7271-D327-1A6F-92734D152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7FE1965-2760-6FE9-CBBA-4670E45D1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46675B-BBDC-C465-309E-DE24914E6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6156953-1A6A-F069-A82F-63F383DEB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96691E1E-BD2B-53AF-DFF6-82A44F81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3" y="2041902"/>
            <a:ext cx="647790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Web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5FF7C438-F659-70AD-CF91-CA35F3D4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5" y="2054192"/>
            <a:ext cx="101309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1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CE86-02EA-0901-AACB-9D7A317A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08C1-345B-C8CE-072F-296D681D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Web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51DC642-2061-0FFD-0323-41D3176C16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5CBC14B-4ADE-BA7F-8A19-14F9A9D74BD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5FB2685-66DD-614B-4E91-672C7FB25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5B42794-6C3B-D913-8033-229AE6CF2A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BC6C92E-E0AF-B217-F4BE-77CF7712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546D2CB-DD64-DD85-BF80-ED2118AAA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14EBE01-6F6D-E593-4B18-69773BCB0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CD247ED-13B8-16A9-E44B-FBA2773AD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DAEE66-3522-4AF1-3B98-A51E23259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490C34-039B-D622-F6EA-7586D7832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E202CE9C-0B17-84BB-3D68-4FABD748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97" y="1956434"/>
            <a:ext cx="2495596" cy="4449097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E87FA4C-5F26-DF9B-8E86-36A0BE1F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978" y="1956434"/>
            <a:ext cx="2583841" cy="451025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E0535588-2160-C4D2-F28C-C412613A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56" y="1956434"/>
            <a:ext cx="2567860" cy="45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B24B-E459-4E5C-B388-62183F8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45" y="913884"/>
            <a:ext cx="10515600" cy="1325563"/>
          </a:xfrm>
        </p:spPr>
        <p:txBody>
          <a:bodyPr/>
          <a:lstStyle/>
          <a:p>
            <a:r>
              <a:rPr lang="tr-TR" dirty="0"/>
              <a:t>File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tool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4A44-1DD2-4E54-BB13-FCABA51F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7" y="205419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is for developers to upload, chunk, embed their documents and then do rag</a:t>
            </a:r>
            <a:r>
              <a:rPr lang="tr-TR" dirty="0"/>
              <a:t> </a:t>
            </a:r>
            <a:r>
              <a:rPr lang="en-US" dirty="0"/>
              <a:t>easily over those documents</a:t>
            </a:r>
            <a:r>
              <a:rPr lang="tr-TR" dirty="0"/>
              <a:t>.</a:t>
            </a:r>
          </a:p>
          <a:p>
            <a:r>
              <a:rPr lang="en-US" dirty="0"/>
              <a:t>Launched in the assistance </a:t>
            </a:r>
            <a:r>
              <a:rPr lang="en-US" dirty="0" err="1"/>
              <a:t>api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private</a:t>
            </a:r>
            <a:r>
              <a:rPr lang="tr-TR" dirty="0"/>
              <a:t> data</a:t>
            </a:r>
          </a:p>
          <a:p>
            <a:endParaRPr lang="tr-TR" dirty="0"/>
          </a:p>
          <a:p>
            <a:r>
              <a:rPr lang="tr-TR" dirty="0"/>
              <a:t>2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:</a:t>
            </a:r>
          </a:p>
          <a:p>
            <a:pPr lvl="1"/>
            <a:r>
              <a:rPr lang="en-US" sz="2800" dirty="0"/>
              <a:t>Metadata filtering: with metadata filtering, you can add attributes to files to</a:t>
            </a:r>
            <a:r>
              <a:rPr lang="tr-TR" sz="2800" dirty="0"/>
              <a:t> </a:t>
            </a:r>
            <a:r>
              <a:rPr lang="en-US" sz="2800" dirty="0"/>
              <a:t>be able to easily filter them down to just ones that are the most relevant for your query.</a:t>
            </a:r>
            <a:endParaRPr lang="tr-TR" sz="2800" dirty="0"/>
          </a:p>
          <a:p>
            <a:pPr lvl="1"/>
            <a:r>
              <a:rPr lang="en-US" sz="2800" dirty="0"/>
              <a:t>Direct Search endpoint: you can directly search your vector stores without</a:t>
            </a:r>
            <a:r>
              <a:rPr lang="tr-TR" sz="2800" dirty="0"/>
              <a:t> </a:t>
            </a:r>
            <a:r>
              <a:rPr lang="en-US" sz="2800" dirty="0"/>
              <a:t>your queries being filtered through the model. </a:t>
            </a:r>
            <a:endParaRPr lang="tr-T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D65F5D-A2A8-4884-9500-4EFB57D993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9207" y="452469"/>
            <a:ext cx="2215729" cy="769508"/>
            <a:chOff x="2861" y="1820"/>
            <a:chExt cx="1958" cy="68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810FD47-614C-422D-9CE6-44EC5BA671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F1F87F4-71D8-477E-ABD6-9268217D9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A9FDE2-09D1-4575-81FC-D02B6D96B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25DE85-F658-41BF-8945-B975382C3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D30229-A384-4F5C-8B3D-ACA0EADE7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EB4029A-34AA-4B5C-8FBF-F3B616D3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BED0CB5-92FE-4D49-B5A7-E5EAE2C20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E3AF5-9858-40BE-8FC0-E9618F660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AA0E95-8415-4B1E-8FC7-4EB3A6BE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2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">
      <a:dk1>
        <a:srgbClr val="656D78"/>
      </a:dk1>
      <a:lt1>
        <a:srgbClr val="FFFFFF"/>
      </a:lt1>
      <a:dk2>
        <a:srgbClr val="8496B0"/>
      </a:dk2>
      <a:lt2>
        <a:srgbClr val="E7E6E6"/>
      </a:lt2>
      <a:accent1>
        <a:srgbClr val="3B9ED8"/>
      </a:accent1>
      <a:accent2>
        <a:srgbClr val="358EC2"/>
      </a:accent2>
      <a:accent3>
        <a:srgbClr val="2F7EAC"/>
      </a:accent3>
      <a:accent4>
        <a:srgbClr val="296E97"/>
      </a:accent4>
      <a:accent5>
        <a:srgbClr val="235E81"/>
      </a:accent5>
      <a:accent6>
        <a:srgbClr val="1D4F6C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912</Words>
  <Application>Microsoft Office PowerPoint</Application>
  <PresentationFormat>Geniş ekran</PresentationFormat>
  <Paragraphs>112</Paragraphs>
  <Slides>31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Roboto Black</vt:lpstr>
      <vt:lpstr>Source Sans Pro</vt:lpstr>
      <vt:lpstr>Source Sans Pro Black</vt:lpstr>
      <vt:lpstr>Source Sans Pro Bold</vt:lpstr>
      <vt:lpstr>Source Sans Pro Light</vt:lpstr>
      <vt:lpstr>Source Sans Pro SemiBold</vt:lpstr>
      <vt:lpstr>Office Theme</vt:lpstr>
      <vt:lpstr>1_Office Theme</vt:lpstr>
      <vt:lpstr>2_Office Theme</vt:lpstr>
      <vt:lpstr>PowerPoint Sunusu</vt:lpstr>
      <vt:lpstr>PowerPoint Sunusu</vt:lpstr>
      <vt:lpstr>AGENT</vt:lpstr>
      <vt:lpstr>PowerPoint Sunusu</vt:lpstr>
      <vt:lpstr>Web search tool</vt:lpstr>
      <vt:lpstr>Web search tool Code Practices</vt:lpstr>
      <vt:lpstr>Web search tool Code Results</vt:lpstr>
      <vt:lpstr>Web search tool Code Results</vt:lpstr>
      <vt:lpstr>File search tool</vt:lpstr>
      <vt:lpstr>File search tool Code Practices</vt:lpstr>
      <vt:lpstr>File search tool Code Practices</vt:lpstr>
      <vt:lpstr>File search tool Code Results</vt:lpstr>
      <vt:lpstr>File search tool metadata filtering</vt:lpstr>
      <vt:lpstr>Computer Use tool</vt:lpstr>
      <vt:lpstr>Computer use tool Code Practices</vt:lpstr>
      <vt:lpstr>Computer use tool Code Practices</vt:lpstr>
      <vt:lpstr>Use tools together</vt:lpstr>
      <vt:lpstr>Use tools together</vt:lpstr>
      <vt:lpstr>Use tools together</vt:lpstr>
      <vt:lpstr>PowerPoint Sunusu</vt:lpstr>
      <vt:lpstr>Responses API</vt:lpstr>
      <vt:lpstr>Chat Completions vs Responses API</vt:lpstr>
      <vt:lpstr>Swarm</vt:lpstr>
      <vt:lpstr>Agents SDK</vt:lpstr>
      <vt:lpstr>Agents SDK</vt:lpstr>
      <vt:lpstr>Handsoff</vt:lpstr>
      <vt:lpstr>Handsoff</vt:lpstr>
      <vt:lpstr>Handsoff</vt:lpstr>
      <vt:lpstr>Debug</vt:lpstr>
      <vt:lpstr>Debug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Gülşen Sabak / Kuveyt Türk - Architecht-Yapay Zeka 2</dc:creator>
  <cp:lastModifiedBy>Gülşen SABAK</cp:lastModifiedBy>
  <cp:revision>146</cp:revision>
  <dcterms:created xsi:type="dcterms:W3CDTF">2024-07-22T07:38:48Z</dcterms:created>
  <dcterms:modified xsi:type="dcterms:W3CDTF">2025-04-17T11:34:03Z</dcterms:modified>
</cp:coreProperties>
</file>